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1C57"/>
    <a:srgbClr val="339966"/>
    <a:srgbClr val="E9CFC0"/>
    <a:srgbClr val="66CC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6" autoAdjust="0"/>
    <p:restoredTop sz="94660"/>
  </p:normalViewPr>
  <p:slideViewPr>
    <p:cSldViewPr snapToGrid="0">
      <p:cViewPr>
        <p:scale>
          <a:sx n="200" d="100"/>
          <a:sy n="200" d="100"/>
        </p:scale>
        <p:origin x="-1428" y="498"/>
      </p:cViewPr>
      <p:guideLst>
        <p:guide orient="horz" pos="2160"/>
        <p:guide pos="3840"/>
      </p:guideLst>
    </p:cSldViewPr>
  </p:slideViewPr>
  <p:notesTextViewPr>
    <p:cViewPr>
      <p:scale>
        <a:sx n="1" d="1"/>
        <a:sy n="1" d="1"/>
      </p:scale>
      <p:origin x="0" y="0"/>
    </p:cViewPr>
  </p:notesTextViewPr>
  <p:gridSpacing cx="91439" cy="91439"/>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29FE7-F1FB-401C-B388-984CC43B497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FCEE7C8-ED49-40A3-878D-38F00B4675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7902A70-2DE0-4B8E-BC86-30E49D40F246}"/>
              </a:ext>
            </a:extLst>
          </p:cNvPr>
          <p:cNvSpPr>
            <a:spLocks noGrp="1"/>
          </p:cNvSpPr>
          <p:nvPr>
            <p:ph type="dt" sz="half" idx="10"/>
          </p:nvPr>
        </p:nvSpPr>
        <p:spPr/>
        <p:txBody>
          <a:bodyPr/>
          <a:lstStyle/>
          <a:p>
            <a:fld id="{087F3D29-DDF6-48D7-9F25-138D9C0D8A70}" type="datetimeFigureOut">
              <a:rPr lang="en-US" smtClean="0"/>
              <a:t>1/27/2019</a:t>
            </a:fld>
            <a:endParaRPr lang="en-US"/>
          </a:p>
        </p:txBody>
      </p:sp>
      <p:sp>
        <p:nvSpPr>
          <p:cNvPr id="5" name="Footer Placeholder 4">
            <a:extLst>
              <a:ext uri="{FF2B5EF4-FFF2-40B4-BE49-F238E27FC236}">
                <a16:creationId xmlns:a16="http://schemas.microsoft.com/office/drawing/2014/main" id="{632E0419-ED50-4196-A6DA-243E63EC67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9AE1BE-E7B7-4FA3-9241-A16347F1E444}"/>
              </a:ext>
            </a:extLst>
          </p:cNvPr>
          <p:cNvSpPr>
            <a:spLocks noGrp="1"/>
          </p:cNvSpPr>
          <p:nvPr>
            <p:ph type="sldNum" sz="quarter" idx="12"/>
          </p:nvPr>
        </p:nvSpPr>
        <p:spPr/>
        <p:txBody>
          <a:bodyPr/>
          <a:lstStyle/>
          <a:p>
            <a:fld id="{7624A32E-04E5-4E87-8383-D9C123AD3E2B}" type="slidenum">
              <a:rPr lang="en-US" smtClean="0"/>
              <a:t>‹#›</a:t>
            </a:fld>
            <a:endParaRPr lang="en-US"/>
          </a:p>
        </p:txBody>
      </p:sp>
    </p:spTree>
    <p:extLst>
      <p:ext uri="{BB962C8B-B14F-4D97-AF65-F5344CB8AC3E}">
        <p14:creationId xmlns:p14="http://schemas.microsoft.com/office/powerpoint/2010/main" val="3224451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AADF3-DDEE-4BAE-B78D-2B0E7A6ABEC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57EF6D9-DFF8-45A1-99F5-3077FD2A59C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9395EC-3C27-49A1-AFBD-1C8D7296FBC7}"/>
              </a:ext>
            </a:extLst>
          </p:cNvPr>
          <p:cNvSpPr>
            <a:spLocks noGrp="1"/>
          </p:cNvSpPr>
          <p:nvPr>
            <p:ph type="dt" sz="half" idx="10"/>
          </p:nvPr>
        </p:nvSpPr>
        <p:spPr/>
        <p:txBody>
          <a:bodyPr/>
          <a:lstStyle/>
          <a:p>
            <a:fld id="{087F3D29-DDF6-48D7-9F25-138D9C0D8A70}" type="datetimeFigureOut">
              <a:rPr lang="en-US" smtClean="0"/>
              <a:t>1/27/2019</a:t>
            </a:fld>
            <a:endParaRPr lang="en-US"/>
          </a:p>
        </p:txBody>
      </p:sp>
      <p:sp>
        <p:nvSpPr>
          <p:cNvPr id="5" name="Footer Placeholder 4">
            <a:extLst>
              <a:ext uri="{FF2B5EF4-FFF2-40B4-BE49-F238E27FC236}">
                <a16:creationId xmlns:a16="http://schemas.microsoft.com/office/drawing/2014/main" id="{1D64514A-9EC1-492E-9083-19BEA543B4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9E3F09-72AA-4112-91EB-57740D8167BA}"/>
              </a:ext>
            </a:extLst>
          </p:cNvPr>
          <p:cNvSpPr>
            <a:spLocks noGrp="1"/>
          </p:cNvSpPr>
          <p:nvPr>
            <p:ph type="sldNum" sz="quarter" idx="12"/>
          </p:nvPr>
        </p:nvSpPr>
        <p:spPr/>
        <p:txBody>
          <a:bodyPr/>
          <a:lstStyle/>
          <a:p>
            <a:fld id="{7624A32E-04E5-4E87-8383-D9C123AD3E2B}" type="slidenum">
              <a:rPr lang="en-US" smtClean="0"/>
              <a:t>‹#›</a:t>
            </a:fld>
            <a:endParaRPr lang="en-US"/>
          </a:p>
        </p:txBody>
      </p:sp>
    </p:spTree>
    <p:extLst>
      <p:ext uri="{BB962C8B-B14F-4D97-AF65-F5344CB8AC3E}">
        <p14:creationId xmlns:p14="http://schemas.microsoft.com/office/powerpoint/2010/main" val="3944412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23AF88-9D3F-49A3-9CB5-5348385B1CF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E087EB9-3AE9-4F57-8287-CC62BEB1586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6A3E18-CB34-4BFD-B9FF-9F3CB1DCE050}"/>
              </a:ext>
            </a:extLst>
          </p:cNvPr>
          <p:cNvSpPr>
            <a:spLocks noGrp="1"/>
          </p:cNvSpPr>
          <p:nvPr>
            <p:ph type="dt" sz="half" idx="10"/>
          </p:nvPr>
        </p:nvSpPr>
        <p:spPr/>
        <p:txBody>
          <a:bodyPr/>
          <a:lstStyle/>
          <a:p>
            <a:fld id="{087F3D29-DDF6-48D7-9F25-138D9C0D8A70}" type="datetimeFigureOut">
              <a:rPr lang="en-US" smtClean="0"/>
              <a:t>1/27/2019</a:t>
            </a:fld>
            <a:endParaRPr lang="en-US"/>
          </a:p>
        </p:txBody>
      </p:sp>
      <p:sp>
        <p:nvSpPr>
          <p:cNvPr id="5" name="Footer Placeholder 4">
            <a:extLst>
              <a:ext uri="{FF2B5EF4-FFF2-40B4-BE49-F238E27FC236}">
                <a16:creationId xmlns:a16="http://schemas.microsoft.com/office/drawing/2014/main" id="{3E306D45-9871-46FE-ADC1-A2BAE4E88D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EF6C95-2FB9-468F-B820-29A3FFE2B9D8}"/>
              </a:ext>
            </a:extLst>
          </p:cNvPr>
          <p:cNvSpPr>
            <a:spLocks noGrp="1"/>
          </p:cNvSpPr>
          <p:nvPr>
            <p:ph type="sldNum" sz="quarter" idx="12"/>
          </p:nvPr>
        </p:nvSpPr>
        <p:spPr/>
        <p:txBody>
          <a:bodyPr/>
          <a:lstStyle/>
          <a:p>
            <a:fld id="{7624A32E-04E5-4E87-8383-D9C123AD3E2B}" type="slidenum">
              <a:rPr lang="en-US" smtClean="0"/>
              <a:t>‹#›</a:t>
            </a:fld>
            <a:endParaRPr lang="en-US"/>
          </a:p>
        </p:txBody>
      </p:sp>
    </p:spTree>
    <p:extLst>
      <p:ext uri="{BB962C8B-B14F-4D97-AF65-F5344CB8AC3E}">
        <p14:creationId xmlns:p14="http://schemas.microsoft.com/office/powerpoint/2010/main" val="248759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42490-D575-43E6-9519-FF8C2B8D3D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45A2A0-9FDC-479D-AE60-037B420054B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CBE3DB-8309-4444-9015-38F73A5A0330}"/>
              </a:ext>
            </a:extLst>
          </p:cNvPr>
          <p:cNvSpPr>
            <a:spLocks noGrp="1"/>
          </p:cNvSpPr>
          <p:nvPr>
            <p:ph type="dt" sz="half" idx="10"/>
          </p:nvPr>
        </p:nvSpPr>
        <p:spPr/>
        <p:txBody>
          <a:bodyPr/>
          <a:lstStyle/>
          <a:p>
            <a:fld id="{087F3D29-DDF6-48D7-9F25-138D9C0D8A70}" type="datetimeFigureOut">
              <a:rPr lang="en-US" smtClean="0"/>
              <a:t>1/27/2019</a:t>
            </a:fld>
            <a:endParaRPr lang="en-US"/>
          </a:p>
        </p:txBody>
      </p:sp>
      <p:sp>
        <p:nvSpPr>
          <p:cNvPr id="5" name="Footer Placeholder 4">
            <a:extLst>
              <a:ext uri="{FF2B5EF4-FFF2-40B4-BE49-F238E27FC236}">
                <a16:creationId xmlns:a16="http://schemas.microsoft.com/office/drawing/2014/main" id="{6E1079BA-73AA-4EFB-AAF9-1A086C1EB6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9DE293-39B1-41B6-B727-C585194C64D6}"/>
              </a:ext>
            </a:extLst>
          </p:cNvPr>
          <p:cNvSpPr>
            <a:spLocks noGrp="1"/>
          </p:cNvSpPr>
          <p:nvPr>
            <p:ph type="sldNum" sz="quarter" idx="12"/>
          </p:nvPr>
        </p:nvSpPr>
        <p:spPr/>
        <p:txBody>
          <a:bodyPr/>
          <a:lstStyle/>
          <a:p>
            <a:fld id="{7624A32E-04E5-4E87-8383-D9C123AD3E2B}" type="slidenum">
              <a:rPr lang="en-US" smtClean="0"/>
              <a:t>‹#›</a:t>
            </a:fld>
            <a:endParaRPr lang="en-US"/>
          </a:p>
        </p:txBody>
      </p:sp>
    </p:spTree>
    <p:extLst>
      <p:ext uri="{BB962C8B-B14F-4D97-AF65-F5344CB8AC3E}">
        <p14:creationId xmlns:p14="http://schemas.microsoft.com/office/powerpoint/2010/main" val="1915685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E7A85-0B59-42CB-B8EC-5EF3B91917F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9D077E1-1D77-4F31-B877-195943260C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89FC224-431C-4746-96F5-22ED9150DDD7}"/>
              </a:ext>
            </a:extLst>
          </p:cNvPr>
          <p:cNvSpPr>
            <a:spLocks noGrp="1"/>
          </p:cNvSpPr>
          <p:nvPr>
            <p:ph type="dt" sz="half" idx="10"/>
          </p:nvPr>
        </p:nvSpPr>
        <p:spPr/>
        <p:txBody>
          <a:bodyPr/>
          <a:lstStyle/>
          <a:p>
            <a:fld id="{087F3D29-DDF6-48D7-9F25-138D9C0D8A70}" type="datetimeFigureOut">
              <a:rPr lang="en-US" smtClean="0"/>
              <a:t>1/27/2019</a:t>
            </a:fld>
            <a:endParaRPr lang="en-US"/>
          </a:p>
        </p:txBody>
      </p:sp>
      <p:sp>
        <p:nvSpPr>
          <p:cNvPr id="5" name="Footer Placeholder 4">
            <a:extLst>
              <a:ext uri="{FF2B5EF4-FFF2-40B4-BE49-F238E27FC236}">
                <a16:creationId xmlns:a16="http://schemas.microsoft.com/office/drawing/2014/main" id="{3CA6ECDE-B926-44C3-8CD6-93FA159970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C66182-B63D-4BF3-A72E-72BA99603354}"/>
              </a:ext>
            </a:extLst>
          </p:cNvPr>
          <p:cNvSpPr>
            <a:spLocks noGrp="1"/>
          </p:cNvSpPr>
          <p:nvPr>
            <p:ph type="sldNum" sz="quarter" idx="12"/>
          </p:nvPr>
        </p:nvSpPr>
        <p:spPr/>
        <p:txBody>
          <a:bodyPr/>
          <a:lstStyle/>
          <a:p>
            <a:fld id="{7624A32E-04E5-4E87-8383-D9C123AD3E2B}" type="slidenum">
              <a:rPr lang="en-US" smtClean="0"/>
              <a:t>‹#›</a:t>
            </a:fld>
            <a:endParaRPr lang="en-US"/>
          </a:p>
        </p:txBody>
      </p:sp>
    </p:spTree>
    <p:extLst>
      <p:ext uri="{BB962C8B-B14F-4D97-AF65-F5344CB8AC3E}">
        <p14:creationId xmlns:p14="http://schemas.microsoft.com/office/powerpoint/2010/main" val="2019405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B5A91-65B1-4F93-95BE-4E09DBADFB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4704B8-7605-472C-897C-188CBF0ECCB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6AF14EE-0AEB-45DD-A415-918C4A6CD65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7E92196-9543-4F86-8B90-A5AC470DF11F}"/>
              </a:ext>
            </a:extLst>
          </p:cNvPr>
          <p:cNvSpPr>
            <a:spLocks noGrp="1"/>
          </p:cNvSpPr>
          <p:nvPr>
            <p:ph type="dt" sz="half" idx="10"/>
          </p:nvPr>
        </p:nvSpPr>
        <p:spPr/>
        <p:txBody>
          <a:bodyPr/>
          <a:lstStyle/>
          <a:p>
            <a:fld id="{087F3D29-DDF6-48D7-9F25-138D9C0D8A70}" type="datetimeFigureOut">
              <a:rPr lang="en-US" smtClean="0"/>
              <a:t>1/27/2019</a:t>
            </a:fld>
            <a:endParaRPr lang="en-US"/>
          </a:p>
        </p:txBody>
      </p:sp>
      <p:sp>
        <p:nvSpPr>
          <p:cNvPr id="6" name="Footer Placeholder 5">
            <a:extLst>
              <a:ext uri="{FF2B5EF4-FFF2-40B4-BE49-F238E27FC236}">
                <a16:creationId xmlns:a16="http://schemas.microsoft.com/office/drawing/2014/main" id="{266FF1F2-D466-419C-9AB8-025195DF15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E55DB4-94F0-4496-B5F8-27E1158B56C8}"/>
              </a:ext>
            </a:extLst>
          </p:cNvPr>
          <p:cNvSpPr>
            <a:spLocks noGrp="1"/>
          </p:cNvSpPr>
          <p:nvPr>
            <p:ph type="sldNum" sz="quarter" idx="12"/>
          </p:nvPr>
        </p:nvSpPr>
        <p:spPr/>
        <p:txBody>
          <a:bodyPr/>
          <a:lstStyle/>
          <a:p>
            <a:fld id="{7624A32E-04E5-4E87-8383-D9C123AD3E2B}" type="slidenum">
              <a:rPr lang="en-US" smtClean="0"/>
              <a:t>‹#›</a:t>
            </a:fld>
            <a:endParaRPr lang="en-US"/>
          </a:p>
        </p:txBody>
      </p:sp>
    </p:spTree>
    <p:extLst>
      <p:ext uri="{BB962C8B-B14F-4D97-AF65-F5344CB8AC3E}">
        <p14:creationId xmlns:p14="http://schemas.microsoft.com/office/powerpoint/2010/main" val="37739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7F1BD-A4FC-40F4-9F16-60D1AB1653E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45D853A-88E1-4970-BA14-5531A85414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9835C89-DB5D-4001-9F35-595513CEDDC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3DE0413-5633-4076-AB81-E0F96F464C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8996108-3F48-4826-BDE1-4A320F4892D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4F4B86F-0CFC-4A64-BC4B-ABB14E479D7B}"/>
              </a:ext>
            </a:extLst>
          </p:cNvPr>
          <p:cNvSpPr>
            <a:spLocks noGrp="1"/>
          </p:cNvSpPr>
          <p:nvPr>
            <p:ph type="dt" sz="half" idx="10"/>
          </p:nvPr>
        </p:nvSpPr>
        <p:spPr/>
        <p:txBody>
          <a:bodyPr/>
          <a:lstStyle/>
          <a:p>
            <a:fld id="{087F3D29-DDF6-48D7-9F25-138D9C0D8A70}" type="datetimeFigureOut">
              <a:rPr lang="en-US" smtClean="0"/>
              <a:t>1/27/2019</a:t>
            </a:fld>
            <a:endParaRPr lang="en-US"/>
          </a:p>
        </p:txBody>
      </p:sp>
      <p:sp>
        <p:nvSpPr>
          <p:cNvPr id="8" name="Footer Placeholder 7">
            <a:extLst>
              <a:ext uri="{FF2B5EF4-FFF2-40B4-BE49-F238E27FC236}">
                <a16:creationId xmlns:a16="http://schemas.microsoft.com/office/drawing/2014/main" id="{4145D588-0DD2-4B24-8B32-7E140B2161B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51B3F25-9C65-4152-8FD7-BC6601EF4975}"/>
              </a:ext>
            </a:extLst>
          </p:cNvPr>
          <p:cNvSpPr>
            <a:spLocks noGrp="1"/>
          </p:cNvSpPr>
          <p:nvPr>
            <p:ph type="sldNum" sz="quarter" idx="12"/>
          </p:nvPr>
        </p:nvSpPr>
        <p:spPr/>
        <p:txBody>
          <a:bodyPr/>
          <a:lstStyle/>
          <a:p>
            <a:fld id="{7624A32E-04E5-4E87-8383-D9C123AD3E2B}" type="slidenum">
              <a:rPr lang="en-US" smtClean="0"/>
              <a:t>‹#›</a:t>
            </a:fld>
            <a:endParaRPr lang="en-US"/>
          </a:p>
        </p:txBody>
      </p:sp>
    </p:spTree>
    <p:extLst>
      <p:ext uri="{BB962C8B-B14F-4D97-AF65-F5344CB8AC3E}">
        <p14:creationId xmlns:p14="http://schemas.microsoft.com/office/powerpoint/2010/main" val="929169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C5D0B-DCF8-483F-95BA-C613D8460E1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BEBC2A5-6690-4DB3-9628-90C4C65211F4}"/>
              </a:ext>
            </a:extLst>
          </p:cNvPr>
          <p:cNvSpPr>
            <a:spLocks noGrp="1"/>
          </p:cNvSpPr>
          <p:nvPr>
            <p:ph type="dt" sz="half" idx="10"/>
          </p:nvPr>
        </p:nvSpPr>
        <p:spPr/>
        <p:txBody>
          <a:bodyPr/>
          <a:lstStyle/>
          <a:p>
            <a:fld id="{087F3D29-DDF6-48D7-9F25-138D9C0D8A70}" type="datetimeFigureOut">
              <a:rPr lang="en-US" smtClean="0"/>
              <a:t>1/27/2019</a:t>
            </a:fld>
            <a:endParaRPr lang="en-US"/>
          </a:p>
        </p:txBody>
      </p:sp>
      <p:sp>
        <p:nvSpPr>
          <p:cNvPr id="4" name="Footer Placeholder 3">
            <a:extLst>
              <a:ext uri="{FF2B5EF4-FFF2-40B4-BE49-F238E27FC236}">
                <a16:creationId xmlns:a16="http://schemas.microsoft.com/office/drawing/2014/main" id="{223BF0CB-B600-4870-A1E3-98F9FB8D946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1BE01AF-5689-4962-9873-AC2AD947D7EA}"/>
              </a:ext>
            </a:extLst>
          </p:cNvPr>
          <p:cNvSpPr>
            <a:spLocks noGrp="1"/>
          </p:cNvSpPr>
          <p:nvPr>
            <p:ph type="sldNum" sz="quarter" idx="12"/>
          </p:nvPr>
        </p:nvSpPr>
        <p:spPr/>
        <p:txBody>
          <a:bodyPr/>
          <a:lstStyle/>
          <a:p>
            <a:fld id="{7624A32E-04E5-4E87-8383-D9C123AD3E2B}" type="slidenum">
              <a:rPr lang="en-US" smtClean="0"/>
              <a:t>‹#›</a:t>
            </a:fld>
            <a:endParaRPr lang="en-US"/>
          </a:p>
        </p:txBody>
      </p:sp>
    </p:spTree>
    <p:extLst>
      <p:ext uri="{BB962C8B-B14F-4D97-AF65-F5344CB8AC3E}">
        <p14:creationId xmlns:p14="http://schemas.microsoft.com/office/powerpoint/2010/main" val="4070979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F85EAF-C666-4B83-908A-B6C3561BFCF3}"/>
              </a:ext>
            </a:extLst>
          </p:cNvPr>
          <p:cNvSpPr>
            <a:spLocks noGrp="1"/>
          </p:cNvSpPr>
          <p:nvPr>
            <p:ph type="dt" sz="half" idx="10"/>
          </p:nvPr>
        </p:nvSpPr>
        <p:spPr/>
        <p:txBody>
          <a:bodyPr/>
          <a:lstStyle/>
          <a:p>
            <a:fld id="{087F3D29-DDF6-48D7-9F25-138D9C0D8A70}" type="datetimeFigureOut">
              <a:rPr lang="en-US" smtClean="0"/>
              <a:t>1/27/2019</a:t>
            </a:fld>
            <a:endParaRPr lang="en-US"/>
          </a:p>
        </p:txBody>
      </p:sp>
      <p:sp>
        <p:nvSpPr>
          <p:cNvPr id="3" name="Footer Placeholder 2">
            <a:extLst>
              <a:ext uri="{FF2B5EF4-FFF2-40B4-BE49-F238E27FC236}">
                <a16:creationId xmlns:a16="http://schemas.microsoft.com/office/drawing/2014/main" id="{D7ABD8B4-2EC7-4D37-A0F5-876A094C6CF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C54A01A-C3F0-4A1C-8B7D-1FAF51B565E7}"/>
              </a:ext>
            </a:extLst>
          </p:cNvPr>
          <p:cNvSpPr>
            <a:spLocks noGrp="1"/>
          </p:cNvSpPr>
          <p:nvPr>
            <p:ph type="sldNum" sz="quarter" idx="12"/>
          </p:nvPr>
        </p:nvSpPr>
        <p:spPr/>
        <p:txBody>
          <a:bodyPr/>
          <a:lstStyle/>
          <a:p>
            <a:fld id="{7624A32E-04E5-4E87-8383-D9C123AD3E2B}" type="slidenum">
              <a:rPr lang="en-US" smtClean="0"/>
              <a:t>‹#›</a:t>
            </a:fld>
            <a:endParaRPr lang="en-US"/>
          </a:p>
        </p:txBody>
      </p:sp>
    </p:spTree>
    <p:extLst>
      <p:ext uri="{BB962C8B-B14F-4D97-AF65-F5344CB8AC3E}">
        <p14:creationId xmlns:p14="http://schemas.microsoft.com/office/powerpoint/2010/main" val="434576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47CC8-5337-441B-9C18-487C425FBD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B33524F-DC89-4CE2-8F9C-FAA79C80EE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E76896C-E446-4F24-88CC-0531B21DB7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8EA7216-A537-4BA6-9761-5662756F2547}"/>
              </a:ext>
            </a:extLst>
          </p:cNvPr>
          <p:cNvSpPr>
            <a:spLocks noGrp="1"/>
          </p:cNvSpPr>
          <p:nvPr>
            <p:ph type="dt" sz="half" idx="10"/>
          </p:nvPr>
        </p:nvSpPr>
        <p:spPr/>
        <p:txBody>
          <a:bodyPr/>
          <a:lstStyle/>
          <a:p>
            <a:fld id="{087F3D29-DDF6-48D7-9F25-138D9C0D8A70}" type="datetimeFigureOut">
              <a:rPr lang="en-US" smtClean="0"/>
              <a:t>1/27/2019</a:t>
            </a:fld>
            <a:endParaRPr lang="en-US"/>
          </a:p>
        </p:txBody>
      </p:sp>
      <p:sp>
        <p:nvSpPr>
          <p:cNvPr id="6" name="Footer Placeholder 5">
            <a:extLst>
              <a:ext uri="{FF2B5EF4-FFF2-40B4-BE49-F238E27FC236}">
                <a16:creationId xmlns:a16="http://schemas.microsoft.com/office/drawing/2014/main" id="{9C36ACB9-07EB-49E2-AFEB-F424255B2F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141883-9FF9-44BD-9F8A-E39891051476}"/>
              </a:ext>
            </a:extLst>
          </p:cNvPr>
          <p:cNvSpPr>
            <a:spLocks noGrp="1"/>
          </p:cNvSpPr>
          <p:nvPr>
            <p:ph type="sldNum" sz="quarter" idx="12"/>
          </p:nvPr>
        </p:nvSpPr>
        <p:spPr/>
        <p:txBody>
          <a:bodyPr/>
          <a:lstStyle/>
          <a:p>
            <a:fld id="{7624A32E-04E5-4E87-8383-D9C123AD3E2B}" type="slidenum">
              <a:rPr lang="en-US" smtClean="0"/>
              <a:t>‹#›</a:t>
            </a:fld>
            <a:endParaRPr lang="en-US"/>
          </a:p>
        </p:txBody>
      </p:sp>
    </p:spTree>
    <p:extLst>
      <p:ext uri="{BB962C8B-B14F-4D97-AF65-F5344CB8AC3E}">
        <p14:creationId xmlns:p14="http://schemas.microsoft.com/office/powerpoint/2010/main" val="3838521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C6962-12CF-4611-92FB-7083BDE5B6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316521-046C-4E5D-A8BE-50224E8AA1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A5A9504-AAD5-4D69-91CB-24A0E451F7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B87AE3C-202F-40E3-83F2-300231DD3600}"/>
              </a:ext>
            </a:extLst>
          </p:cNvPr>
          <p:cNvSpPr>
            <a:spLocks noGrp="1"/>
          </p:cNvSpPr>
          <p:nvPr>
            <p:ph type="dt" sz="half" idx="10"/>
          </p:nvPr>
        </p:nvSpPr>
        <p:spPr/>
        <p:txBody>
          <a:bodyPr/>
          <a:lstStyle/>
          <a:p>
            <a:fld id="{087F3D29-DDF6-48D7-9F25-138D9C0D8A70}" type="datetimeFigureOut">
              <a:rPr lang="en-US" smtClean="0"/>
              <a:t>1/27/2019</a:t>
            </a:fld>
            <a:endParaRPr lang="en-US"/>
          </a:p>
        </p:txBody>
      </p:sp>
      <p:sp>
        <p:nvSpPr>
          <p:cNvPr id="6" name="Footer Placeholder 5">
            <a:extLst>
              <a:ext uri="{FF2B5EF4-FFF2-40B4-BE49-F238E27FC236}">
                <a16:creationId xmlns:a16="http://schemas.microsoft.com/office/drawing/2014/main" id="{18A47DF9-A2B5-433A-9EDD-6C8282D4DB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FD2275-76C1-4F03-B48A-9F3B7B41A97A}"/>
              </a:ext>
            </a:extLst>
          </p:cNvPr>
          <p:cNvSpPr>
            <a:spLocks noGrp="1"/>
          </p:cNvSpPr>
          <p:nvPr>
            <p:ph type="sldNum" sz="quarter" idx="12"/>
          </p:nvPr>
        </p:nvSpPr>
        <p:spPr/>
        <p:txBody>
          <a:bodyPr/>
          <a:lstStyle/>
          <a:p>
            <a:fld id="{7624A32E-04E5-4E87-8383-D9C123AD3E2B}" type="slidenum">
              <a:rPr lang="en-US" smtClean="0"/>
              <a:t>‹#›</a:t>
            </a:fld>
            <a:endParaRPr lang="en-US"/>
          </a:p>
        </p:txBody>
      </p:sp>
    </p:spTree>
    <p:extLst>
      <p:ext uri="{BB962C8B-B14F-4D97-AF65-F5344CB8AC3E}">
        <p14:creationId xmlns:p14="http://schemas.microsoft.com/office/powerpoint/2010/main" val="1874182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332915-5A3D-463A-B3B9-B436ABDCE2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015BCCE-C0E1-4986-830A-09EEA7A427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B0F771-960A-46DD-9920-19126C6729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7F3D29-DDF6-48D7-9F25-138D9C0D8A70}" type="datetimeFigureOut">
              <a:rPr lang="en-US" smtClean="0"/>
              <a:t>1/27/2019</a:t>
            </a:fld>
            <a:endParaRPr lang="en-US"/>
          </a:p>
        </p:txBody>
      </p:sp>
      <p:sp>
        <p:nvSpPr>
          <p:cNvPr id="5" name="Footer Placeholder 4">
            <a:extLst>
              <a:ext uri="{FF2B5EF4-FFF2-40B4-BE49-F238E27FC236}">
                <a16:creationId xmlns:a16="http://schemas.microsoft.com/office/drawing/2014/main" id="{ABCC61FA-DD0B-4BBF-9BAC-CACCF56D77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DE0719C-E6A8-4CF6-8324-D44E500093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24A32E-04E5-4E87-8383-D9C123AD3E2B}" type="slidenum">
              <a:rPr lang="en-US" smtClean="0"/>
              <a:t>‹#›</a:t>
            </a:fld>
            <a:endParaRPr lang="en-US"/>
          </a:p>
        </p:txBody>
      </p:sp>
    </p:spTree>
    <p:extLst>
      <p:ext uri="{BB962C8B-B14F-4D97-AF65-F5344CB8AC3E}">
        <p14:creationId xmlns:p14="http://schemas.microsoft.com/office/powerpoint/2010/main" val="4034048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8215BDEB-567F-4610-90DB-57966BC6B585}"/>
              </a:ext>
            </a:extLst>
          </p:cNvPr>
          <p:cNvGrpSpPr/>
          <p:nvPr/>
        </p:nvGrpSpPr>
        <p:grpSpPr>
          <a:xfrm>
            <a:off x="268827" y="358614"/>
            <a:ext cx="3733268" cy="5329880"/>
            <a:chOff x="268827" y="358614"/>
            <a:chExt cx="3733268" cy="5329880"/>
          </a:xfrm>
        </p:grpSpPr>
        <p:grpSp>
          <p:nvGrpSpPr>
            <p:cNvPr id="3" name="Group 2">
              <a:extLst>
                <a:ext uri="{FF2B5EF4-FFF2-40B4-BE49-F238E27FC236}">
                  <a16:creationId xmlns:a16="http://schemas.microsoft.com/office/drawing/2014/main" id="{58A61B6D-8943-4EF0-AF8D-81229E3D4D96}"/>
                </a:ext>
              </a:extLst>
            </p:cNvPr>
            <p:cNvGrpSpPr/>
            <p:nvPr/>
          </p:nvGrpSpPr>
          <p:grpSpPr>
            <a:xfrm>
              <a:off x="612801" y="687820"/>
              <a:ext cx="3057833" cy="4680155"/>
              <a:chOff x="570578" y="1254842"/>
              <a:chExt cx="3057833" cy="4680155"/>
            </a:xfrm>
          </p:grpSpPr>
          <p:grpSp>
            <p:nvGrpSpPr>
              <p:cNvPr id="30" name="Group 29">
                <a:extLst>
                  <a:ext uri="{FF2B5EF4-FFF2-40B4-BE49-F238E27FC236}">
                    <a16:creationId xmlns:a16="http://schemas.microsoft.com/office/drawing/2014/main" id="{F1FBCF50-21FA-4FAB-A971-E1350B296DD4}"/>
                  </a:ext>
                </a:extLst>
              </p:cNvPr>
              <p:cNvGrpSpPr/>
              <p:nvPr/>
            </p:nvGrpSpPr>
            <p:grpSpPr>
              <a:xfrm>
                <a:off x="570578" y="1254842"/>
                <a:ext cx="3057833" cy="4680155"/>
                <a:chOff x="1189703" y="835742"/>
                <a:chExt cx="3057833" cy="4680155"/>
              </a:xfrm>
            </p:grpSpPr>
            <p:sp>
              <p:nvSpPr>
                <p:cNvPr id="5" name="Rectangle 4">
                  <a:extLst>
                    <a:ext uri="{FF2B5EF4-FFF2-40B4-BE49-F238E27FC236}">
                      <a16:creationId xmlns:a16="http://schemas.microsoft.com/office/drawing/2014/main" id="{495FB043-5D47-433B-909C-7361C82DBED2}"/>
                    </a:ext>
                  </a:extLst>
                </p:cNvPr>
                <p:cNvSpPr/>
                <p:nvPr/>
              </p:nvSpPr>
              <p:spPr>
                <a:xfrm>
                  <a:off x="1189703" y="835742"/>
                  <a:ext cx="3057832" cy="468015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4F542EBC-63D8-436B-A3A0-27D587576FE4}"/>
                    </a:ext>
                  </a:extLst>
                </p:cNvPr>
                <p:cNvSpPr txBox="1"/>
                <p:nvPr/>
              </p:nvSpPr>
              <p:spPr>
                <a:xfrm>
                  <a:off x="1641242" y="835742"/>
                  <a:ext cx="2308645" cy="830997"/>
                </a:xfrm>
                <a:prstGeom prst="rect">
                  <a:avLst/>
                </a:prstGeom>
                <a:noFill/>
              </p:spPr>
              <p:txBody>
                <a:bodyPr wrap="none" rtlCol="0">
                  <a:spAutoFit/>
                </a:bodyPr>
                <a:lstStyle/>
                <a:p>
                  <a:r>
                    <a:rPr lang="en-US" sz="4800" b="1" dirty="0">
                      <a:solidFill>
                        <a:srgbClr val="041C57"/>
                      </a:solidFill>
                      <a:latin typeface="CommercialScript BT" panose="03030803040807090C04" pitchFamily="66" charset="2"/>
                    </a:rPr>
                    <a:t>Williams</a:t>
                  </a:r>
                  <a:endParaRPr lang="en-US" sz="3600" b="1" dirty="0">
                    <a:solidFill>
                      <a:srgbClr val="041C57"/>
                    </a:solidFill>
                    <a:latin typeface="CommercialScript BT" panose="03030803040807090C04" pitchFamily="66" charset="2"/>
                  </a:endParaRPr>
                </a:p>
              </p:txBody>
            </p:sp>
            <p:sp>
              <p:nvSpPr>
                <p:cNvPr id="14" name="TextBox 13">
                  <a:extLst>
                    <a:ext uri="{FF2B5EF4-FFF2-40B4-BE49-F238E27FC236}">
                      <a16:creationId xmlns:a16="http://schemas.microsoft.com/office/drawing/2014/main" id="{DD2284D3-0811-49D6-BEC4-418165C7E099}"/>
                    </a:ext>
                  </a:extLst>
                </p:cNvPr>
                <p:cNvSpPr txBox="1"/>
                <p:nvPr/>
              </p:nvSpPr>
              <p:spPr>
                <a:xfrm>
                  <a:off x="3728531" y="992378"/>
                  <a:ext cx="340158" cy="461665"/>
                </a:xfrm>
                <a:prstGeom prst="rect">
                  <a:avLst/>
                </a:prstGeom>
                <a:noFill/>
              </p:spPr>
              <p:txBody>
                <a:bodyPr wrap="none" rtlCol="0">
                  <a:spAutoFit/>
                </a:bodyPr>
                <a:lstStyle/>
                <a:p>
                  <a:r>
                    <a:rPr lang="en-US" sz="2400" b="1" dirty="0">
                      <a:solidFill>
                        <a:srgbClr val="041C57"/>
                      </a:solidFill>
                    </a:rPr>
                    <a:t>®</a:t>
                  </a:r>
                </a:p>
              </p:txBody>
            </p:sp>
            <p:sp>
              <p:nvSpPr>
                <p:cNvPr id="15" name="TextBox 14">
                  <a:extLst>
                    <a:ext uri="{FF2B5EF4-FFF2-40B4-BE49-F238E27FC236}">
                      <a16:creationId xmlns:a16="http://schemas.microsoft.com/office/drawing/2014/main" id="{EDFCFDD3-A86D-4760-942A-2EE12DBB9907}"/>
                    </a:ext>
                  </a:extLst>
                </p:cNvPr>
                <p:cNvSpPr txBox="1"/>
                <p:nvPr/>
              </p:nvSpPr>
              <p:spPr>
                <a:xfrm>
                  <a:off x="1286977" y="1479753"/>
                  <a:ext cx="2863284" cy="1184940"/>
                </a:xfrm>
                <a:prstGeom prst="rect">
                  <a:avLst/>
                </a:prstGeom>
                <a:noFill/>
              </p:spPr>
              <p:txBody>
                <a:bodyPr wrap="none" rtlCol="0">
                  <a:spAutoFit/>
                </a:bodyPr>
                <a:lstStyle/>
                <a:p>
                  <a:pPr algn="ctr"/>
                  <a:r>
                    <a:rPr lang="en-US" b="1" i="1" dirty="0">
                      <a:solidFill>
                        <a:srgbClr val="041C57"/>
                      </a:solidFill>
                    </a:rPr>
                    <a:t>ELECTRONICS GAMES, INC.</a:t>
                  </a:r>
                </a:p>
                <a:p>
                  <a:pPr algn="ctr"/>
                  <a:r>
                    <a:rPr lang="en-US" sz="1100" dirty="0">
                      <a:solidFill>
                        <a:srgbClr val="041C57"/>
                      </a:solidFill>
                    </a:rPr>
                    <a:t>3401 N. CALIFORNIA AVE., CHICAGO, IL 60618</a:t>
                  </a:r>
                </a:p>
                <a:p>
                  <a:pPr algn="ctr"/>
                  <a:r>
                    <a:rPr lang="en-US" sz="1400" b="1" dirty="0">
                      <a:solidFill>
                        <a:srgbClr val="041C57"/>
                      </a:solidFill>
                    </a:rPr>
                    <a:t>AMUSEMENT MACHINE</a:t>
                  </a:r>
                </a:p>
                <a:p>
                  <a:pPr algn="ctr"/>
                  <a:endParaRPr lang="en-US" sz="1400" b="1" dirty="0">
                    <a:solidFill>
                      <a:srgbClr val="041C57"/>
                    </a:solidFill>
                  </a:endParaRPr>
                </a:p>
                <a:p>
                  <a:pPr algn="ctr"/>
                  <a:r>
                    <a:rPr lang="en-US" sz="1400" b="1" dirty="0">
                      <a:solidFill>
                        <a:srgbClr val="041C57"/>
                      </a:solidFill>
                    </a:rPr>
                    <a:t>SUITABLE FOR INDOOR USE ONLY</a:t>
                  </a:r>
                </a:p>
              </p:txBody>
            </p:sp>
            <p:sp>
              <p:nvSpPr>
                <p:cNvPr id="16" name="Rectangle 15">
                  <a:extLst>
                    <a:ext uri="{FF2B5EF4-FFF2-40B4-BE49-F238E27FC236}">
                      <a16:creationId xmlns:a16="http://schemas.microsoft.com/office/drawing/2014/main" id="{763C56F0-9B9D-498F-8845-9FDC23744C4F}"/>
                    </a:ext>
                  </a:extLst>
                </p:cNvPr>
                <p:cNvSpPr/>
                <p:nvPr/>
              </p:nvSpPr>
              <p:spPr>
                <a:xfrm>
                  <a:off x="1905308" y="2757871"/>
                  <a:ext cx="2004982" cy="2949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650090BF-282A-4E5A-858E-3C79A06584CE}"/>
                    </a:ext>
                  </a:extLst>
                </p:cNvPr>
                <p:cNvSpPr txBox="1"/>
                <p:nvPr/>
              </p:nvSpPr>
              <p:spPr>
                <a:xfrm>
                  <a:off x="1286977" y="2766856"/>
                  <a:ext cx="662361" cy="276999"/>
                </a:xfrm>
                <a:prstGeom prst="rect">
                  <a:avLst/>
                </a:prstGeom>
                <a:noFill/>
              </p:spPr>
              <p:txBody>
                <a:bodyPr wrap="none" rtlCol="0">
                  <a:spAutoFit/>
                </a:bodyPr>
                <a:lstStyle/>
                <a:p>
                  <a:r>
                    <a:rPr lang="en-US" sz="1200" b="1" dirty="0">
                      <a:solidFill>
                        <a:srgbClr val="041C57"/>
                      </a:solidFill>
                    </a:rPr>
                    <a:t>MODEL</a:t>
                  </a:r>
                </a:p>
              </p:txBody>
            </p:sp>
            <p:sp>
              <p:nvSpPr>
                <p:cNvPr id="18" name="TextBox 17">
                  <a:extLst>
                    <a:ext uri="{FF2B5EF4-FFF2-40B4-BE49-F238E27FC236}">
                      <a16:creationId xmlns:a16="http://schemas.microsoft.com/office/drawing/2014/main" id="{CA09BEA3-C9ED-45BF-9BDC-62F3971CA89F}"/>
                    </a:ext>
                  </a:extLst>
                </p:cNvPr>
                <p:cNvSpPr txBox="1"/>
                <p:nvPr/>
              </p:nvSpPr>
              <p:spPr>
                <a:xfrm>
                  <a:off x="1478505" y="3320108"/>
                  <a:ext cx="423514" cy="276999"/>
                </a:xfrm>
                <a:prstGeom prst="rect">
                  <a:avLst/>
                </a:prstGeom>
                <a:noFill/>
              </p:spPr>
              <p:txBody>
                <a:bodyPr wrap="none" rtlCol="0">
                  <a:spAutoFit/>
                </a:bodyPr>
                <a:lstStyle/>
                <a:p>
                  <a:r>
                    <a:rPr lang="en-US" sz="1200" b="1" dirty="0">
                      <a:solidFill>
                        <a:srgbClr val="041C57"/>
                      </a:solidFill>
                    </a:rPr>
                    <a:t>S/N</a:t>
                  </a:r>
                </a:p>
              </p:txBody>
            </p:sp>
            <p:sp>
              <p:nvSpPr>
                <p:cNvPr id="19" name="TextBox 18">
                  <a:extLst>
                    <a:ext uri="{FF2B5EF4-FFF2-40B4-BE49-F238E27FC236}">
                      <a16:creationId xmlns:a16="http://schemas.microsoft.com/office/drawing/2014/main" id="{3B56C23A-5CDD-49CF-9ED2-017DDDD3F3F7}"/>
                    </a:ext>
                  </a:extLst>
                </p:cNvPr>
                <p:cNvSpPr txBox="1"/>
                <p:nvPr/>
              </p:nvSpPr>
              <p:spPr>
                <a:xfrm>
                  <a:off x="1342640" y="3873361"/>
                  <a:ext cx="579967" cy="276999"/>
                </a:xfrm>
                <a:prstGeom prst="rect">
                  <a:avLst/>
                </a:prstGeom>
                <a:noFill/>
              </p:spPr>
              <p:txBody>
                <a:bodyPr wrap="none" rtlCol="0">
                  <a:spAutoFit/>
                </a:bodyPr>
                <a:lstStyle/>
                <a:p>
                  <a:r>
                    <a:rPr lang="en-US" sz="1200" b="1" dirty="0">
                      <a:solidFill>
                        <a:srgbClr val="041C57"/>
                      </a:solidFill>
                    </a:rPr>
                    <a:t>VOLTS</a:t>
                  </a:r>
                </a:p>
              </p:txBody>
            </p:sp>
            <p:sp>
              <p:nvSpPr>
                <p:cNvPr id="20" name="TextBox 19">
                  <a:extLst>
                    <a:ext uri="{FF2B5EF4-FFF2-40B4-BE49-F238E27FC236}">
                      <a16:creationId xmlns:a16="http://schemas.microsoft.com/office/drawing/2014/main" id="{50BD9928-2C08-4505-8792-D9CE18DF8C85}"/>
                    </a:ext>
                  </a:extLst>
                </p:cNvPr>
                <p:cNvSpPr txBox="1"/>
                <p:nvPr/>
              </p:nvSpPr>
              <p:spPr>
                <a:xfrm>
                  <a:off x="1349534" y="4414774"/>
                  <a:ext cx="566181" cy="276999"/>
                </a:xfrm>
                <a:prstGeom prst="rect">
                  <a:avLst/>
                </a:prstGeom>
                <a:noFill/>
              </p:spPr>
              <p:txBody>
                <a:bodyPr wrap="none" rtlCol="0">
                  <a:spAutoFit/>
                </a:bodyPr>
                <a:lstStyle/>
                <a:p>
                  <a:r>
                    <a:rPr lang="en-US" sz="1200" b="1" dirty="0">
                      <a:solidFill>
                        <a:srgbClr val="041C57"/>
                      </a:solidFill>
                    </a:rPr>
                    <a:t>AMPS</a:t>
                  </a:r>
                </a:p>
              </p:txBody>
            </p:sp>
            <p:sp>
              <p:nvSpPr>
                <p:cNvPr id="21" name="TextBox 20">
                  <a:extLst>
                    <a:ext uri="{FF2B5EF4-FFF2-40B4-BE49-F238E27FC236}">
                      <a16:creationId xmlns:a16="http://schemas.microsoft.com/office/drawing/2014/main" id="{2ABFABDF-98AB-4530-8D97-EF220B18952A}"/>
                    </a:ext>
                  </a:extLst>
                </p:cNvPr>
                <p:cNvSpPr txBox="1"/>
                <p:nvPr/>
              </p:nvSpPr>
              <p:spPr>
                <a:xfrm>
                  <a:off x="1722225" y="5186408"/>
                  <a:ext cx="2146678" cy="276999"/>
                </a:xfrm>
                <a:prstGeom prst="rect">
                  <a:avLst/>
                </a:prstGeom>
                <a:noFill/>
              </p:spPr>
              <p:txBody>
                <a:bodyPr wrap="none" rtlCol="0">
                  <a:spAutoFit/>
                </a:bodyPr>
                <a:lstStyle/>
                <a:p>
                  <a:r>
                    <a:rPr lang="en-US" sz="1200" b="1" dirty="0">
                      <a:solidFill>
                        <a:srgbClr val="041C57"/>
                      </a:solidFill>
                    </a:rPr>
                    <a:t>WARRANTY VOID IF REMOVED</a:t>
                  </a:r>
                </a:p>
              </p:txBody>
            </p:sp>
            <p:sp>
              <p:nvSpPr>
                <p:cNvPr id="22" name="Rectangle 21">
                  <a:extLst>
                    <a:ext uri="{FF2B5EF4-FFF2-40B4-BE49-F238E27FC236}">
                      <a16:creationId xmlns:a16="http://schemas.microsoft.com/office/drawing/2014/main" id="{8967AC4B-DBE0-4346-A3ED-FF263A1B9DAC}"/>
                    </a:ext>
                  </a:extLst>
                </p:cNvPr>
                <p:cNvSpPr/>
                <p:nvPr/>
              </p:nvSpPr>
              <p:spPr>
                <a:xfrm>
                  <a:off x="1905308" y="3304644"/>
                  <a:ext cx="1201686" cy="2949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839EC186-C4F3-4A60-AA20-088EBE509A72}"/>
                    </a:ext>
                  </a:extLst>
                </p:cNvPr>
                <p:cNvSpPr/>
                <p:nvPr/>
              </p:nvSpPr>
              <p:spPr>
                <a:xfrm>
                  <a:off x="1908267" y="3851417"/>
                  <a:ext cx="1198727" cy="2949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8EFCDD0E-EBC1-4D0C-A36D-3D72995C8F67}"/>
                    </a:ext>
                  </a:extLst>
                </p:cNvPr>
                <p:cNvSpPr/>
                <p:nvPr/>
              </p:nvSpPr>
              <p:spPr>
                <a:xfrm>
                  <a:off x="1905308" y="4396805"/>
                  <a:ext cx="788731" cy="2949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1B80449D-0655-4479-AC37-CC7022B13279}"/>
                    </a:ext>
                  </a:extLst>
                </p:cNvPr>
                <p:cNvSpPr/>
                <p:nvPr/>
              </p:nvSpPr>
              <p:spPr>
                <a:xfrm>
                  <a:off x="1286977" y="996843"/>
                  <a:ext cx="457200" cy="457200"/>
                </a:xfrm>
                <a:prstGeom prst="ellipse">
                  <a:avLst/>
                </a:prstGeom>
                <a:noFill/>
                <a:ln w="19050">
                  <a:solidFill>
                    <a:srgbClr val="041C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41C57"/>
                    </a:solidFill>
                  </a:endParaRPr>
                </a:p>
              </p:txBody>
            </p:sp>
            <p:pic>
              <p:nvPicPr>
                <p:cNvPr id="28" name="Picture 27">
                  <a:extLst>
                    <a:ext uri="{FF2B5EF4-FFF2-40B4-BE49-F238E27FC236}">
                      <a16:creationId xmlns:a16="http://schemas.microsoft.com/office/drawing/2014/main" id="{E1F4E1F1-689D-4C88-B1C4-5F775DBB84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3989" y="1118244"/>
                  <a:ext cx="349323" cy="288739"/>
                </a:xfrm>
                <a:prstGeom prst="rect">
                  <a:avLst/>
                </a:prstGeom>
              </p:spPr>
            </p:pic>
            <p:sp>
              <p:nvSpPr>
                <p:cNvPr id="29" name="TextBox 28">
                  <a:extLst>
                    <a:ext uri="{FF2B5EF4-FFF2-40B4-BE49-F238E27FC236}">
                      <a16:creationId xmlns:a16="http://schemas.microsoft.com/office/drawing/2014/main" id="{7FE349D2-DB56-4A9F-952D-13647D79B556}"/>
                    </a:ext>
                  </a:extLst>
                </p:cNvPr>
                <p:cNvSpPr txBox="1"/>
                <p:nvPr/>
              </p:nvSpPr>
              <p:spPr>
                <a:xfrm rot="16200000">
                  <a:off x="3698347" y="4828816"/>
                  <a:ext cx="867545" cy="230832"/>
                </a:xfrm>
                <a:prstGeom prst="rect">
                  <a:avLst/>
                </a:prstGeom>
                <a:noFill/>
              </p:spPr>
              <p:txBody>
                <a:bodyPr wrap="none" rtlCol="0">
                  <a:spAutoFit/>
                </a:bodyPr>
                <a:lstStyle/>
                <a:p>
                  <a:r>
                    <a:rPr lang="en-US" sz="900" b="1" dirty="0"/>
                    <a:t>16-8567-888-1</a:t>
                  </a:r>
                </a:p>
              </p:txBody>
            </p:sp>
          </p:grpSp>
          <p:sp>
            <p:nvSpPr>
              <p:cNvPr id="31" name="TextBox 30">
                <a:extLst>
                  <a:ext uri="{FF2B5EF4-FFF2-40B4-BE49-F238E27FC236}">
                    <a16:creationId xmlns:a16="http://schemas.microsoft.com/office/drawing/2014/main" id="{AE5D27B3-19EC-4933-9313-3139FA4BA101}"/>
                  </a:ext>
                </a:extLst>
              </p:cNvPr>
              <p:cNvSpPr txBox="1"/>
              <p:nvPr/>
            </p:nvSpPr>
            <p:spPr>
              <a:xfrm>
                <a:off x="1282894" y="3209039"/>
                <a:ext cx="1096775" cy="230832"/>
              </a:xfrm>
              <a:prstGeom prst="rect">
                <a:avLst/>
              </a:prstGeom>
              <a:noFill/>
            </p:spPr>
            <p:txBody>
              <a:bodyPr wrap="none" rtlCol="0">
                <a:spAutoFit/>
              </a:bodyPr>
              <a:lstStyle/>
              <a:p>
                <a:r>
                  <a:rPr lang="en-US" sz="900" dirty="0">
                    <a:latin typeface="Brother Deluxe 1350 Font" panose="02000506000000020000" pitchFamily="2" charset="0"/>
                  </a:rPr>
                  <a:t>ROBOTRON 2084</a:t>
                </a:r>
              </a:p>
            </p:txBody>
          </p:sp>
          <p:sp>
            <p:nvSpPr>
              <p:cNvPr id="25" name="TextBox 24">
                <a:extLst>
                  <a:ext uri="{FF2B5EF4-FFF2-40B4-BE49-F238E27FC236}">
                    <a16:creationId xmlns:a16="http://schemas.microsoft.com/office/drawing/2014/main" id="{B9E7F716-5934-4375-9303-283323F65012}"/>
                  </a:ext>
                </a:extLst>
              </p:cNvPr>
              <p:cNvSpPr txBox="1"/>
              <p:nvPr/>
            </p:nvSpPr>
            <p:spPr>
              <a:xfrm>
                <a:off x="1303482" y="3752134"/>
                <a:ext cx="620683" cy="230832"/>
              </a:xfrm>
              <a:prstGeom prst="rect">
                <a:avLst/>
              </a:prstGeom>
              <a:noFill/>
            </p:spPr>
            <p:txBody>
              <a:bodyPr wrap="none" rtlCol="0">
                <a:spAutoFit/>
              </a:bodyPr>
              <a:lstStyle/>
              <a:p>
                <a:r>
                  <a:rPr lang="en-US" sz="900" dirty="0">
                    <a:latin typeface="Brother Deluxe 1350 Font" panose="02000506000000020000" pitchFamily="2" charset="0"/>
                  </a:rPr>
                  <a:t>578327</a:t>
                </a:r>
              </a:p>
            </p:txBody>
          </p:sp>
          <p:sp>
            <p:nvSpPr>
              <p:cNvPr id="27" name="TextBox 26">
                <a:extLst>
                  <a:ext uri="{FF2B5EF4-FFF2-40B4-BE49-F238E27FC236}">
                    <a16:creationId xmlns:a16="http://schemas.microsoft.com/office/drawing/2014/main" id="{AC2F1603-4E2B-4D4E-91E1-F478A5583E98}"/>
                  </a:ext>
                </a:extLst>
              </p:cNvPr>
              <p:cNvSpPr txBox="1"/>
              <p:nvPr/>
            </p:nvSpPr>
            <p:spPr>
              <a:xfrm>
                <a:off x="1296590" y="4302585"/>
                <a:ext cx="734496" cy="230832"/>
              </a:xfrm>
              <a:prstGeom prst="rect">
                <a:avLst/>
              </a:prstGeom>
              <a:noFill/>
            </p:spPr>
            <p:txBody>
              <a:bodyPr wrap="none" rtlCol="0">
                <a:spAutoFit/>
              </a:bodyPr>
              <a:lstStyle/>
              <a:p>
                <a:r>
                  <a:rPr lang="en-US" sz="900" dirty="0">
                    <a:latin typeface="Brother Deluxe 1350 Font" panose="02000506000000020000" pitchFamily="2" charset="0"/>
                  </a:rPr>
                  <a:t>115V   60H</a:t>
                </a:r>
              </a:p>
            </p:txBody>
          </p:sp>
          <p:sp>
            <p:nvSpPr>
              <p:cNvPr id="32" name="TextBox 31">
                <a:extLst>
                  <a:ext uri="{FF2B5EF4-FFF2-40B4-BE49-F238E27FC236}">
                    <a16:creationId xmlns:a16="http://schemas.microsoft.com/office/drawing/2014/main" id="{31647D04-8034-4BC7-8668-588D72FAB55F}"/>
                  </a:ext>
                </a:extLst>
              </p:cNvPr>
              <p:cNvSpPr txBox="1"/>
              <p:nvPr/>
            </p:nvSpPr>
            <p:spPr>
              <a:xfrm>
                <a:off x="1282894" y="4843209"/>
                <a:ext cx="378630" cy="230832"/>
              </a:xfrm>
              <a:prstGeom prst="rect">
                <a:avLst/>
              </a:prstGeom>
              <a:noFill/>
            </p:spPr>
            <p:txBody>
              <a:bodyPr wrap="none" rtlCol="0">
                <a:spAutoFit/>
              </a:bodyPr>
              <a:lstStyle/>
              <a:p>
                <a:r>
                  <a:rPr lang="en-US" sz="900" dirty="0">
                    <a:latin typeface="Brother Deluxe 1350 Font" panose="02000506000000020000" pitchFamily="2" charset="0"/>
                  </a:rPr>
                  <a:t>8.0</a:t>
                </a:r>
              </a:p>
            </p:txBody>
          </p:sp>
        </p:grpSp>
        <p:cxnSp>
          <p:nvCxnSpPr>
            <p:cNvPr id="6" name="Straight Connector 5">
              <a:extLst>
                <a:ext uri="{FF2B5EF4-FFF2-40B4-BE49-F238E27FC236}">
                  <a16:creationId xmlns:a16="http://schemas.microsoft.com/office/drawing/2014/main" id="{DED50D43-0DFC-4ACA-B871-08DA42C74EC2}"/>
                </a:ext>
              </a:extLst>
            </p:cNvPr>
            <p:cNvCxnSpPr/>
            <p:nvPr/>
          </p:nvCxnSpPr>
          <p:spPr>
            <a:xfrm>
              <a:off x="615182" y="358614"/>
              <a:ext cx="0" cy="310101"/>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AB7B4D5F-6B47-4B23-9493-901F8C5A030A}"/>
                </a:ext>
              </a:extLst>
            </p:cNvPr>
            <p:cNvCxnSpPr/>
            <p:nvPr/>
          </p:nvCxnSpPr>
          <p:spPr>
            <a:xfrm>
              <a:off x="3656631" y="369285"/>
              <a:ext cx="0" cy="310101"/>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F92B3E05-497B-460F-AE7B-7C99EDF0E6CF}"/>
                </a:ext>
              </a:extLst>
            </p:cNvPr>
            <p:cNvCxnSpPr/>
            <p:nvPr/>
          </p:nvCxnSpPr>
          <p:spPr>
            <a:xfrm>
              <a:off x="613694" y="5376012"/>
              <a:ext cx="0" cy="310101"/>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911E968A-F720-4580-971F-C7E93B59342E}"/>
                </a:ext>
              </a:extLst>
            </p:cNvPr>
            <p:cNvCxnSpPr/>
            <p:nvPr/>
          </p:nvCxnSpPr>
          <p:spPr>
            <a:xfrm>
              <a:off x="3656631" y="5378393"/>
              <a:ext cx="0" cy="310101"/>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105EB494-46E7-479B-A965-A537F71937FF}"/>
                </a:ext>
              </a:extLst>
            </p:cNvPr>
            <p:cNvCxnSpPr>
              <a:cxnSpLocks/>
            </p:cNvCxnSpPr>
            <p:nvPr/>
          </p:nvCxnSpPr>
          <p:spPr>
            <a:xfrm flipH="1">
              <a:off x="268827" y="691676"/>
              <a:ext cx="32734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9CC11A39-C09F-4CF4-BEF7-496AF1607AE1}"/>
                </a:ext>
              </a:extLst>
            </p:cNvPr>
            <p:cNvCxnSpPr>
              <a:cxnSpLocks/>
            </p:cNvCxnSpPr>
            <p:nvPr/>
          </p:nvCxnSpPr>
          <p:spPr>
            <a:xfrm flipH="1">
              <a:off x="3673656" y="689616"/>
              <a:ext cx="32734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41CF5C5E-380D-42CE-8DC3-4CB099A6D9F6}"/>
                </a:ext>
              </a:extLst>
            </p:cNvPr>
            <p:cNvCxnSpPr>
              <a:cxnSpLocks/>
            </p:cNvCxnSpPr>
            <p:nvPr/>
          </p:nvCxnSpPr>
          <p:spPr>
            <a:xfrm flipH="1">
              <a:off x="3674751" y="5361917"/>
              <a:ext cx="32734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41F56658-65DA-4741-B163-0CA3455DA19B}"/>
                </a:ext>
              </a:extLst>
            </p:cNvPr>
            <p:cNvCxnSpPr>
              <a:cxnSpLocks/>
            </p:cNvCxnSpPr>
            <p:nvPr/>
          </p:nvCxnSpPr>
          <p:spPr>
            <a:xfrm flipH="1">
              <a:off x="268827" y="5361917"/>
              <a:ext cx="32734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grpSp>
        <p:nvGrpSpPr>
          <p:cNvPr id="8" name="Group 7">
            <a:extLst>
              <a:ext uri="{FF2B5EF4-FFF2-40B4-BE49-F238E27FC236}">
                <a16:creationId xmlns:a16="http://schemas.microsoft.com/office/drawing/2014/main" id="{4AE86DCC-53BD-4C1C-AC58-AD66180BCAF8}"/>
              </a:ext>
            </a:extLst>
          </p:cNvPr>
          <p:cNvGrpSpPr/>
          <p:nvPr/>
        </p:nvGrpSpPr>
        <p:grpSpPr>
          <a:xfrm>
            <a:off x="6096000" y="467412"/>
            <a:ext cx="5959945" cy="4285074"/>
            <a:chOff x="5674585" y="372051"/>
            <a:chExt cx="5959945" cy="4285074"/>
          </a:xfrm>
        </p:grpSpPr>
        <p:sp>
          <p:nvSpPr>
            <p:cNvPr id="10" name="TextBox 9">
              <a:extLst>
                <a:ext uri="{FF2B5EF4-FFF2-40B4-BE49-F238E27FC236}">
                  <a16:creationId xmlns:a16="http://schemas.microsoft.com/office/drawing/2014/main" id="{89CDB801-1561-4CC1-BD30-132DB33C0047}"/>
                </a:ext>
              </a:extLst>
            </p:cNvPr>
            <p:cNvSpPr txBox="1"/>
            <p:nvPr/>
          </p:nvSpPr>
          <p:spPr>
            <a:xfrm>
              <a:off x="6388593" y="704296"/>
              <a:ext cx="4665375" cy="3600986"/>
            </a:xfrm>
            <a:prstGeom prst="rect">
              <a:avLst/>
            </a:prstGeom>
            <a:noFill/>
          </p:spPr>
          <p:txBody>
            <a:bodyPr wrap="square" rtlCol="0">
              <a:spAutoFit/>
            </a:bodyPr>
            <a:lstStyle/>
            <a:p>
              <a:pPr algn="ctr"/>
              <a:r>
                <a:rPr lang="en-US" sz="2000" b="1" dirty="0">
                  <a:solidFill>
                    <a:srgbClr val="C00000"/>
                  </a:solidFill>
                </a:rPr>
                <a:t>WARNING</a:t>
              </a:r>
            </a:p>
            <a:p>
              <a:r>
                <a:rPr lang="en-US" sz="1600" dirty="0">
                  <a:solidFill>
                    <a:srgbClr val="C00000"/>
                  </a:solidFill>
                </a:rPr>
                <a:t>FOR SAFETY AND PROPER GAME OPERATION, GAME MUST BE PLUGGED INTO A PROPERLY GROUNDED OUTLET.  117 VAC 60HZ.</a:t>
              </a:r>
              <a:br>
                <a:rPr lang="en-US" sz="1600" dirty="0">
                  <a:solidFill>
                    <a:srgbClr val="C00000"/>
                  </a:solidFill>
                </a:rPr>
              </a:br>
              <a:endParaRPr lang="en-US" sz="1600" dirty="0">
                <a:solidFill>
                  <a:srgbClr val="C00000"/>
                </a:solidFill>
              </a:endParaRPr>
            </a:p>
            <a:p>
              <a:pPr algn="just"/>
              <a:r>
                <a:rPr lang="en-US" sz="1600" dirty="0">
                  <a:solidFill>
                    <a:srgbClr val="C00000"/>
                  </a:solidFill>
                </a:rPr>
                <a:t>“THIS EQUIPMENT HAS NOT BEEN TESTED TO SHOW COMPLIANCE WITH NEW FCC RULES (47 CFG PART 15) DESIGNED TO LIMIT INTERFERENCE TO RADIO AND TV RECEPTION.  OPERATION OF THIS EQUIPMENT IN A RESIDENTIAL AREA IS LIKELY TO CAU SE UNACCEPT-ABLE INTERFERENCE TO RADIO COMMUNICATION REQUIRING THE OPERATOR TO TAKE WHATEVER STEPS ARE NECESSARY TO CORRECT THE INTER-FERENCE.”				STD-A707</a:t>
              </a:r>
            </a:p>
          </p:txBody>
        </p:sp>
        <p:cxnSp>
          <p:nvCxnSpPr>
            <p:cNvPr id="40" name="Straight Connector 39">
              <a:extLst>
                <a:ext uri="{FF2B5EF4-FFF2-40B4-BE49-F238E27FC236}">
                  <a16:creationId xmlns:a16="http://schemas.microsoft.com/office/drawing/2014/main" id="{12C3A8CE-F299-417B-9507-03F78F1ADCF9}"/>
                </a:ext>
              </a:extLst>
            </p:cNvPr>
            <p:cNvCxnSpPr/>
            <p:nvPr/>
          </p:nvCxnSpPr>
          <p:spPr>
            <a:xfrm>
              <a:off x="6070840" y="377199"/>
              <a:ext cx="0" cy="310101"/>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EF345A7B-C283-4124-BE20-64225644C31D}"/>
                </a:ext>
              </a:extLst>
            </p:cNvPr>
            <p:cNvCxnSpPr/>
            <p:nvPr/>
          </p:nvCxnSpPr>
          <p:spPr>
            <a:xfrm>
              <a:off x="11223879" y="372051"/>
              <a:ext cx="0" cy="310101"/>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D3B4696D-7D8D-4213-B8FA-4113EF048A62}"/>
                </a:ext>
              </a:extLst>
            </p:cNvPr>
            <p:cNvCxnSpPr/>
            <p:nvPr/>
          </p:nvCxnSpPr>
          <p:spPr>
            <a:xfrm>
              <a:off x="11223879" y="4347024"/>
              <a:ext cx="0" cy="310101"/>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C6EE1837-7FEF-4E7F-8D56-5D698701F382}"/>
                </a:ext>
              </a:extLst>
            </p:cNvPr>
            <p:cNvCxnSpPr/>
            <p:nvPr/>
          </p:nvCxnSpPr>
          <p:spPr>
            <a:xfrm>
              <a:off x="6072530" y="4344381"/>
              <a:ext cx="0" cy="310101"/>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58DB1B7D-4D29-4F86-8D5C-C07FABCFFABA}"/>
                </a:ext>
              </a:extLst>
            </p:cNvPr>
            <p:cNvCxnSpPr>
              <a:cxnSpLocks/>
            </p:cNvCxnSpPr>
            <p:nvPr/>
          </p:nvCxnSpPr>
          <p:spPr>
            <a:xfrm flipH="1">
              <a:off x="5675534" y="4344381"/>
              <a:ext cx="32734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216E531-905D-4989-99EF-36E55F4AD251}"/>
                </a:ext>
              </a:extLst>
            </p:cNvPr>
            <p:cNvCxnSpPr>
              <a:cxnSpLocks/>
            </p:cNvCxnSpPr>
            <p:nvPr/>
          </p:nvCxnSpPr>
          <p:spPr>
            <a:xfrm flipH="1">
              <a:off x="11307186" y="4341616"/>
              <a:ext cx="32734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5B56FA0E-D86D-431A-980A-6DFB3BFDDA53}"/>
                </a:ext>
              </a:extLst>
            </p:cNvPr>
            <p:cNvCxnSpPr>
              <a:cxnSpLocks/>
            </p:cNvCxnSpPr>
            <p:nvPr/>
          </p:nvCxnSpPr>
          <p:spPr>
            <a:xfrm flipH="1">
              <a:off x="11307186" y="687244"/>
              <a:ext cx="32734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2F76B423-499C-4AD1-A11B-5D351429AF07}"/>
                </a:ext>
              </a:extLst>
            </p:cNvPr>
            <p:cNvCxnSpPr>
              <a:cxnSpLocks/>
            </p:cNvCxnSpPr>
            <p:nvPr/>
          </p:nvCxnSpPr>
          <p:spPr>
            <a:xfrm flipH="1">
              <a:off x="5674585" y="687300"/>
              <a:ext cx="32734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grpSp>
        <p:nvGrpSpPr>
          <p:cNvPr id="7" name="Group 6">
            <a:extLst>
              <a:ext uri="{FF2B5EF4-FFF2-40B4-BE49-F238E27FC236}">
                <a16:creationId xmlns:a16="http://schemas.microsoft.com/office/drawing/2014/main" id="{5502B54B-9E77-4852-A55C-8B6B410D2DAD}"/>
              </a:ext>
            </a:extLst>
          </p:cNvPr>
          <p:cNvGrpSpPr/>
          <p:nvPr/>
        </p:nvGrpSpPr>
        <p:grpSpPr>
          <a:xfrm>
            <a:off x="4245216" y="5230083"/>
            <a:ext cx="1433590" cy="1268819"/>
            <a:chOff x="8433341" y="5223343"/>
            <a:chExt cx="1433590" cy="1268819"/>
          </a:xfrm>
        </p:grpSpPr>
        <p:sp>
          <p:nvSpPr>
            <p:cNvPr id="2" name="TextBox 1">
              <a:extLst>
                <a:ext uri="{FF2B5EF4-FFF2-40B4-BE49-F238E27FC236}">
                  <a16:creationId xmlns:a16="http://schemas.microsoft.com/office/drawing/2014/main" id="{1129E9A4-83C6-4DCB-AE64-D33C0A5EE793}"/>
                </a:ext>
              </a:extLst>
            </p:cNvPr>
            <p:cNvSpPr txBox="1"/>
            <p:nvPr/>
          </p:nvSpPr>
          <p:spPr>
            <a:xfrm>
              <a:off x="8838575" y="5565405"/>
              <a:ext cx="642419" cy="584775"/>
            </a:xfrm>
            <a:prstGeom prst="rect">
              <a:avLst/>
            </a:prstGeom>
            <a:noFill/>
            <a:ln>
              <a:noFill/>
            </a:ln>
          </p:spPr>
          <p:txBody>
            <a:bodyPr wrap="none" rtlCol="0">
              <a:spAutoFit/>
            </a:bodyPr>
            <a:lstStyle/>
            <a:p>
              <a:pPr algn="ctr"/>
              <a:r>
                <a:rPr lang="en-US" sz="1100" b="1" dirty="0"/>
                <a:t>POWER</a:t>
              </a:r>
            </a:p>
            <a:p>
              <a:pPr algn="ctr"/>
              <a:r>
                <a:rPr lang="en-US" sz="1100" b="1" dirty="0"/>
                <a:t>ON</a:t>
              </a:r>
            </a:p>
            <a:p>
              <a:pPr algn="r"/>
              <a:endParaRPr lang="en-US" sz="500" b="1" dirty="0"/>
            </a:p>
            <a:p>
              <a:pPr algn="r"/>
              <a:r>
                <a:rPr lang="en-US" sz="500" b="1" dirty="0"/>
                <a:t>STD. 739</a:t>
              </a:r>
            </a:p>
          </p:txBody>
        </p:sp>
        <p:cxnSp>
          <p:nvCxnSpPr>
            <p:cNvPr id="52" name="Straight Connector 51">
              <a:extLst>
                <a:ext uri="{FF2B5EF4-FFF2-40B4-BE49-F238E27FC236}">
                  <a16:creationId xmlns:a16="http://schemas.microsoft.com/office/drawing/2014/main" id="{DE57FA28-F49A-4B14-9D7D-69E7D61B82C2}"/>
                </a:ext>
              </a:extLst>
            </p:cNvPr>
            <p:cNvCxnSpPr/>
            <p:nvPr/>
          </p:nvCxnSpPr>
          <p:spPr>
            <a:xfrm>
              <a:off x="8838575" y="6150180"/>
              <a:ext cx="0" cy="310101"/>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EBEB4B5B-C1E7-4CA4-B21B-CAFF27BD2FB3}"/>
                </a:ext>
              </a:extLst>
            </p:cNvPr>
            <p:cNvCxnSpPr>
              <a:cxnSpLocks/>
            </p:cNvCxnSpPr>
            <p:nvPr/>
          </p:nvCxnSpPr>
          <p:spPr>
            <a:xfrm flipH="1">
              <a:off x="8433341" y="6166656"/>
              <a:ext cx="32734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28EDDB17-D294-4285-9714-02B5E9073B05}"/>
                </a:ext>
              </a:extLst>
            </p:cNvPr>
            <p:cNvCxnSpPr/>
            <p:nvPr/>
          </p:nvCxnSpPr>
          <p:spPr>
            <a:xfrm>
              <a:off x="9480994" y="6182061"/>
              <a:ext cx="0" cy="310101"/>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339380EB-CA0D-4C96-BFB3-F20A93346FB6}"/>
                </a:ext>
              </a:extLst>
            </p:cNvPr>
            <p:cNvCxnSpPr>
              <a:cxnSpLocks/>
            </p:cNvCxnSpPr>
            <p:nvPr/>
          </p:nvCxnSpPr>
          <p:spPr>
            <a:xfrm flipH="1">
              <a:off x="9539587" y="6168415"/>
              <a:ext cx="32734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03842113-A461-4CA6-8CE5-3210221A7D6A}"/>
                </a:ext>
              </a:extLst>
            </p:cNvPr>
            <p:cNvCxnSpPr/>
            <p:nvPr/>
          </p:nvCxnSpPr>
          <p:spPr>
            <a:xfrm>
              <a:off x="9480994" y="5223344"/>
              <a:ext cx="0" cy="310101"/>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B6F4554C-9526-4374-B0D5-39C6F16EA9D8}"/>
                </a:ext>
              </a:extLst>
            </p:cNvPr>
            <p:cNvCxnSpPr>
              <a:cxnSpLocks/>
            </p:cNvCxnSpPr>
            <p:nvPr/>
          </p:nvCxnSpPr>
          <p:spPr>
            <a:xfrm flipH="1">
              <a:off x="9539587" y="5538537"/>
              <a:ext cx="32734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43C9BCC9-1B3D-4283-A748-EDF7FDF695C2}"/>
                </a:ext>
              </a:extLst>
            </p:cNvPr>
            <p:cNvCxnSpPr/>
            <p:nvPr/>
          </p:nvCxnSpPr>
          <p:spPr>
            <a:xfrm>
              <a:off x="8838575" y="5223343"/>
              <a:ext cx="0" cy="310101"/>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973D79C9-1007-43F6-AA6B-4E462B1E8044}"/>
                </a:ext>
              </a:extLst>
            </p:cNvPr>
            <p:cNvCxnSpPr>
              <a:cxnSpLocks/>
            </p:cNvCxnSpPr>
            <p:nvPr/>
          </p:nvCxnSpPr>
          <p:spPr>
            <a:xfrm flipH="1">
              <a:off x="8442320" y="5533444"/>
              <a:ext cx="32734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grpSp>
        <p:nvGrpSpPr>
          <p:cNvPr id="9" name="Group 8">
            <a:extLst>
              <a:ext uri="{FF2B5EF4-FFF2-40B4-BE49-F238E27FC236}">
                <a16:creationId xmlns:a16="http://schemas.microsoft.com/office/drawing/2014/main" id="{A3AF2B0D-6E23-4E1B-A6AD-0CAB0D807571}"/>
              </a:ext>
            </a:extLst>
          </p:cNvPr>
          <p:cNvGrpSpPr/>
          <p:nvPr/>
        </p:nvGrpSpPr>
        <p:grpSpPr>
          <a:xfrm>
            <a:off x="4245216" y="1518817"/>
            <a:ext cx="1672455" cy="2518552"/>
            <a:chOff x="4118127" y="1550509"/>
            <a:chExt cx="1672455" cy="2518552"/>
          </a:xfrm>
        </p:grpSpPr>
        <p:sp>
          <p:nvSpPr>
            <p:cNvPr id="11" name="Rectangle 10">
              <a:extLst>
                <a:ext uri="{FF2B5EF4-FFF2-40B4-BE49-F238E27FC236}">
                  <a16:creationId xmlns:a16="http://schemas.microsoft.com/office/drawing/2014/main" id="{51BCC4E8-DACD-47A6-AF9C-BE2A7EB28A0E}"/>
                </a:ext>
              </a:extLst>
            </p:cNvPr>
            <p:cNvSpPr/>
            <p:nvPr/>
          </p:nvSpPr>
          <p:spPr>
            <a:xfrm>
              <a:off x="4445472" y="1860610"/>
              <a:ext cx="1017767" cy="584775"/>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TESTED BY # 23</a:t>
              </a:r>
            </a:p>
          </p:txBody>
        </p:sp>
        <p:sp>
          <p:nvSpPr>
            <p:cNvPr id="48" name="Rectangle 47">
              <a:extLst>
                <a:ext uri="{FF2B5EF4-FFF2-40B4-BE49-F238E27FC236}">
                  <a16:creationId xmlns:a16="http://schemas.microsoft.com/office/drawing/2014/main" id="{ED50D015-DD1F-4C1D-B8D2-ABFE0F94C71E}"/>
                </a:ext>
              </a:extLst>
            </p:cNvPr>
            <p:cNvSpPr/>
            <p:nvPr/>
          </p:nvSpPr>
          <p:spPr>
            <a:xfrm>
              <a:off x="4445471" y="2516771"/>
              <a:ext cx="1017767" cy="584775"/>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TESTED BY # 23</a:t>
              </a:r>
            </a:p>
          </p:txBody>
        </p:sp>
        <p:sp>
          <p:nvSpPr>
            <p:cNvPr id="49" name="Rectangle 48">
              <a:extLst>
                <a:ext uri="{FF2B5EF4-FFF2-40B4-BE49-F238E27FC236}">
                  <a16:creationId xmlns:a16="http://schemas.microsoft.com/office/drawing/2014/main" id="{BC681F43-5E21-4C69-96E2-242A60524C51}"/>
                </a:ext>
              </a:extLst>
            </p:cNvPr>
            <p:cNvSpPr/>
            <p:nvPr/>
          </p:nvSpPr>
          <p:spPr>
            <a:xfrm>
              <a:off x="4445471" y="3173861"/>
              <a:ext cx="1017767" cy="584775"/>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TESTED BY # 23</a:t>
              </a:r>
            </a:p>
          </p:txBody>
        </p:sp>
        <p:cxnSp>
          <p:nvCxnSpPr>
            <p:cNvPr id="60" name="Straight Connector 59">
              <a:extLst>
                <a:ext uri="{FF2B5EF4-FFF2-40B4-BE49-F238E27FC236}">
                  <a16:creationId xmlns:a16="http://schemas.microsoft.com/office/drawing/2014/main" id="{C745F66A-CD42-4051-A496-F413DA0D602D}"/>
                </a:ext>
              </a:extLst>
            </p:cNvPr>
            <p:cNvCxnSpPr>
              <a:cxnSpLocks/>
            </p:cNvCxnSpPr>
            <p:nvPr/>
          </p:nvCxnSpPr>
          <p:spPr>
            <a:xfrm flipH="1">
              <a:off x="4118127" y="1869793"/>
              <a:ext cx="32734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70FD07AB-079F-46C2-B15E-9716E9C7557A}"/>
                </a:ext>
              </a:extLst>
            </p:cNvPr>
            <p:cNvCxnSpPr>
              <a:cxnSpLocks/>
            </p:cNvCxnSpPr>
            <p:nvPr/>
          </p:nvCxnSpPr>
          <p:spPr>
            <a:xfrm flipH="1">
              <a:off x="4118127" y="2438242"/>
              <a:ext cx="32734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203318C4-89EB-4D63-B8E1-659279F14AAC}"/>
                </a:ext>
              </a:extLst>
            </p:cNvPr>
            <p:cNvCxnSpPr>
              <a:cxnSpLocks/>
            </p:cNvCxnSpPr>
            <p:nvPr/>
          </p:nvCxnSpPr>
          <p:spPr>
            <a:xfrm flipH="1">
              <a:off x="4118127" y="2524250"/>
              <a:ext cx="32734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E10D1289-24ED-4FD5-B829-4D959960E48D}"/>
                </a:ext>
              </a:extLst>
            </p:cNvPr>
            <p:cNvCxnSpPr>
              <a:cxnSpLocks/>
            </p:cNvCxnSpPr>
            <p:nvPr/>
          </p:nvCxnSpPr>
          <p:spPr>
            <a:xfrm flipH="1">
              <a:off x="4118127" y="3091516"/>
              <a:ext cx="32734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402153E1-E5B0-4BE4-BB82-7378624F24D8}"/>
                </a:ext>
              </a:extLst>
            </p:cNvPr>
            <p:cNvCxnSpPr>
              <a:cxnSpLocks/>
            </p:cNvCxnSpPr>
            <p:nvPr/>
          </p:nvCxnSpPr>
          <p:spPr>
            <a:xfrm flipH="1">
              <a:off x="4118127" y="3180350"/>
              <a:ext cx="32734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A2EB4F95-FB8D-4CA4-9111-18C06D413358}"/>
                </a:ext>
              </a:extLst>
            </p:cNvPr>
            <p:cNvCxnSpPr>
              <a:cxnSpLocks/>
            </p:cNvCxnSpPr>
            <p:nvPr/>
          </p:nvCxnSpPr>
          <p:spPr>
            <a:xfrm flipH="1">
              <a:off x="4118127" y="3743279"/>
              <a:ext cx="32734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12455835-EDB9-4553-99D9-B7BBFFB8E449}"/>
                </a:ext>
              </a:extLst>
            </p:cNvPr>
            <p:cNvCxnSpPr>
              <a:cxnSpLocks/>
            </p:cNvCxnSpPr>
            <p:nvPr/>
          </p:nvCxnSpPr>
          <p:spPr>
            <a:xfrm flipH="1">
              <a:off x="5463238" y="3751493"/>
              <a:ext cx="32734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541EE1A8-FD1B-4916-81CE-AD5668374036}"/>
                </a:ext>
              </a:extLst>
            </p:cNvPr>
            <p:cNvCxnSpPr>
              <a:cxnSpLocks/>
            </p:cNvCxnSpPr>
            <p:nvPr/>
          </p:nvCxnSpPr>
          <p:spPr>
            <a:xfrm flipH="1">
              <a:off x="5463238" y="3177969"/>
              <a:ext cx="32734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1D6F897A-753B-4498-A5D2-DA59D5B32CD2}"/>
                </a:ext>
              </a:extLst>
            </p:cNvPr>
            <p:cNvCxnSpPr>
              <a:cxnSpLocks/>
            </p:cNvCxnSpPr>
            <p:nvPr/>
          </p:nvCxnSpPr>
          <p:spPr>
            <a:xfrm flipH="1">
              <a:off x="5463238" y="3091516"/>
              <a:ext cx="32734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056E4EA0-72FC-4FB2-8F8B-FE5ACD9034AE}"/>
                </a:ext>
              </a:extLst>
            </p:cNvPr>
            <p:cNvCxnSpPr>
              <a:cxnSpLocks/>
            </p:cNvCxnSpPr>
            <p:nvPr/>
          </p:nvCxnSpPr>
          <p:spPr>
            <a:xfrm flipH="1">
              <a:off x="5463238" y="2524250"/>
              <a:ext cx="32734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CCA59344-726B-4EF7-B002-A82524399A59}"/>
                </a:ext>
              </a:extLst>
            </p:cNvPr>
            <p:cNvCxnSpPr>
              <a:cxnSpLocks/>
            </p:cNvCxnSpPr>
            <p:nvPr/>
          </p:nvCxnSpPr>
          <p:spPr>
            <a:xfrm flipH="1">
              <a:off x="5463238" y="2434458"/>
              <a:ext cx="32734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08B968A9-08FC-40FE-B564-2EBD925A341E}"/>
                </a:ext>
              </a:extLst>
            </p:cNvPr>
            <p:cNvCxnSpPr>
              <a:cxnSpLocks/>
            </p:cNvCxnSpPr>
            <p:nvPr/>
          </p:nvCxnSpPr>
          <p:spPr>
            <a:xfrm flipH="1">
              <a:off x="5463238" y="1869793"/>
              <a:ext cx="32734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CB5734FD-8C92-4178-B599-AF852E308F57}"/>
                </a:ext>
              </a:extLst>
            </p:cNvPr>
            <p:cNvCxnSpPr/>
            <p:nvPr/>
          </p:nvCxnSpPr>
          <p:spPr>
            <a:xfrm>
              <a:off x="5455920" y="1550509"/>
              <a:ext cx="0" cy="310101"/>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6CFD39D8-EC50-4301-8471-8E337482CEE2}"/>
                </a:ext>
              </a:extLst>
            </p:cNvPr>
            <p:cNvCxnSpPr/>
            <p:nvPr/>
          </p:nvCxnSpPr>
          <p:spPr>
            <a:xfrm>
              <a:off x="4445471" y="1550509"/>
              <a:ext cx="0" cy="310101"/>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2244E65A-BFC6-4505-B98F-3D86480A3225}"/>
                </a:ext>
              </a:extLst>
            </p:cNvPr>
            <p:cNvCxnSpPr/>
            <p:nvPr/>
          </p:nvCxnSpPr>
          <p:spPr>
            <a:xfrm>
              <a:off x="4449169" y="3758636"/>
              <a:ext cx="0" cy="310101"/>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5CF49838-0B3F-45A0-BC08-D2AC6C162BE5}"/>
                </a:ext>
              </a:extLst>
            </p:cNvPr>
            <p:cNvCxnSpPr/>
            <p:nvPr/>
          </p:nvCxnSpPr>
          <p:spPr>
            <a:xfrm>
              <a:off x="5455920" y="3758960"/>
              <a:ext cx="0" cy="310101"/>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965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a:extLst>
              <a:ext uri="{FF2B5EF4-FFF2-40B4-BE49-F238E27FC236}">
                <a16:creationId xmlns:a16="http://schemas.microsoft.com/office/drawing/2014/main" id="{9997920D-66EC-45E4-A434-54614D9A7032}"/>
              </a:ext>
            </a:extLst>
          </p:cNvPr>
          <p:cNvGrpSpPr/>
          <p:nvPr/>
        </p:nvGrpSpPr>
        <p:grpSpPr>
          <a:xfrm>
            <a:off x="78839" y="149702"/>
            <a:ext cx="7929548" cy="3984928"/>
            <a:chOff x="126464" y="227933"/>
            <a:chExt cx="7929548" cy="3984928"/>
          </a:xfrm>
        </p:grpSpPr>
        <p:cxnSp>
          <p:nvCxnSpPr>
            <p:cNvPr id="40" name="Straight Connector 39">
              <a:extLst>
                <a:ext uri="{FF2B5EF4-FFF2-40B4-BE49-F238E27FC236}">
                  <a16:creationId xmlns:a16="http://schemas.microsoft.com/office/drawing/2014/main" id="{12C3A8CE-F299-417B-9507-03F78F1ADCF9}"/>
                </a:ext>
              </a:extLst>
            </p:cNvPr>
            <p:cNvCxnSpPr/>
            <p:nvPr/>
          </p:nvCxnSpPr>
          <p:spPr>
            <a:xfrm>
              <a:off x="7728668" y="227933"/>
              <a:ext cx="0" cy="310101"/>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2F76B423-499C-4AD1-A11B-5D351429AF07}"/>
                </a:ext>
              </a:extLst>
            </p:cNvPr>
            <p:cNvCxnSpPr>
              <a:cxnSpLocks/>
            </p:cNvCxnSpPr>
            <p:nvPr/>
          </p:nvCxnSpPr>
          <p:spPr>
            <a:xfrm flipH="1">
              <a:off x="126464" y="587069"/>
              <a:ext cx="32734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nvGrpSpPr>
            <p:cNvPr id="6" name="Group 5">
              <a:extLst>
                <a:ext uri="{FF2B5EF4-FFF2-40B4-BE49-F238E27FC236}">
                  <a16:creationId xmlns:a16="http://schemas.microsoft.com/office/drawing/2014/main" id="{A6FE183D-3E3D-4B04-B631-5B55D6E73FF5}"/>
                </a:ext>
              </a:extLst>
            </p:cNvPr>
            <p:cNvGrpSpPr/>
            <p:nvPr/>
          </p:nvGrpSpPr>
          <p:grpSpPr>
            <a:xfrm>
              <a:off x="684197" y="645081"/>
              <a:ext cx="6879967" cy="3048511"/>
              <a:chOff x="572879" y="1002890"/>
              <a:chExt cx="6879967" cy="3048511"/>
            </a:xfrm>
          </p:grpSpPr>
          <p:sp>
            <p:nvSpPr>
              <p:cNvPr id="10" name="TextBox 9">
                <a:extLst>
                  <a:ext uri="{FF2B5EF4-FFF2-40B4-BE49-F238E27FC236}">
                    <a16:creationId xmlns:a16="http://schemas.microsoft.com/office/drawing/2014/main" id="{89CDB801-1561-4CC1-BD30-132DB33C0047}"/>
                  </a:ext>
                </a:extLst>
              </p:cNvPr>
              <p:cNvSpPr txBox="1"/>
              <p:nvPr/>
            </p:nvSpPr>
            <p:spPr>
              <a:xfrm>
                <a:off x="572879" y="1282213"/>
                <a:ext cx="4067947" cy="2585323"/>
              </a:xfrm>
              <a:prstGeom prst="rect">
                <a:avLst/>
              </a:prstGeom>
              <a:noFill/>
              <a:ln w="3175">
                <a:noFill/>
              </a:ln>
            </p:spPr>
            <p:txBody>
              <a:bodyPr wrap="square" rtlCol="0">
                <a:spAutoFit/>
              </a:bodyPr>
              <a:lstStyle/>
              <a:p>
                <a:pPr marL="342900" indent="-342900" algn="just">
                  <a:buFont typeface="+mj-lt"/>
                  <a:buAutoNum type="arabicPeriod"/>
                </a:pPr>
                <a:r>
                  <a:rPr lang="en-US" b="1" dirty="0">
                    <a:latin typeface="Century Gothic" panose="020B0502020202020204" pitchFamily="34" charset="0"/>
                  </a:rPr>
                  <a:t>DEPRESS ADVANCE PUSHBUTTON TO DISPLAY BOOKEEPING TOTALS ON SCREEN.</a:t>
                </a:r>
              </a:p>
              <a:p>
                <a:pPr marL="342900" indent="-342900" algn="just">
                  <a:buFont typeface="+mj-lt"/>
                  <a:buAutoNum type="arabicPeriod"/>
                </a:pPr>
                <a:endParaRPr lang="en-US" b="1" dirty="0">
                  <a:latin typeface="Century Gothic" panose="020B0502020202020204" pitchFamily="34" charset="0"/>
                </a:endParaRPr>
              </a:p>
              <a:p>
                <a:pPr marL="342900" indent="-342900" algn="just">
                  <a:buFont typeface="+mj-lt"/>
                  <a:buAutoNum type="arabicPeriod"/>
                </a:pPr>
                <a:r>
                  <a:rPr lang="en-US" b="1" dirty="0">
                    <a:latin typeface="Century Gothic" panose="020B0502020202020204" pitchFamily="34" charset="0"/>
                  </a:rPr>
                  <a:t>RECORD BOOKEEPING TOTALS.</a:t>
                </a:r>
              </a:p>
              <a:p>
                <a:pPr marL="342900" indent="-342900" algn="just">
                  <a:buFont typeface="+mj-lt"/>
                  <a:buAutoNum type="arabicPeriod"/>
                </a:pPr>
                <a:endParaRPr lang="en-US" b="1" dirty="0">
                  <a:latin typeface="Century Gothic" panose="020B0502020202020204" pitchFamily="34" charset="0"/>
                </a:endParaRPr>
              </a:p>
              <a:p>
                <a:pPr marL="342900" indent="-342900" algn="just">
                  <a:buFont typeface="+mj-lt"/>
                  <a:buAutoNum type="arabicPeriod"/>
                </a:pPr>
                <a:r>
                  <a:rPr lang="en-US" b="1" dirty="0">
                    <a:latin typeface="Century Gothic" panose="020B0502020202020204" pitchFamily="34" charset="0"/>
                  </a:rPr>
                  <a:t>DEPRESS ADVANCE PUSHBUTTON TWO TIMES TO RETURN TO GAME OVER.</a:t>
                </a:r>
              </a:p>
            </p:txBody>
          </p:sp>
          <p:sp>
            <p:nvSpPr>
              <p:cNvPr id="2" name="TextBox 1">
                <a:extLst>
                  <a:ext uri="{FF2B5EF4-FFF2-40B4-BE49-F238E27FC236}">
                    <a16:creationId xmlns:a16="http://schemas.microsoft.com/office/drawing/2014/main" id="{4C33C0EB-263B-4C96-9342-B2C94D6302DC}"/>
                  </a:ext>
                </a:extLst>
              </p:cNvPr>
              <p:cNvSpPr txBox="1"/>
              <p:nvPr/>
            </p:nvSpPr>
            <p:spPr>
              <a:xfrm>
                <a:off x="4935793" y="1560814"/>
                <a:ext cx="2517053" cy="2306722"/>
              </a:xfrm>
              <a:prstGeom prst="rect">
                <a:avLst/>
              </a:prstGeom>
              <a:noFill/>
              <a:ln w="3175">
                <a:noFill/>
              </a:ln>
            </p:spPr>
            <p:txBody>
              <a:bodyPr wrap="square" rtlCol="0">
                <a:spAutoFit/>
              </a:bodyPr>
              <a:lstStyle>
                <a:defPPr>
                  <a:defRPr lang="en-US"/>
                </a:defPPr>
                <a:lvl1pPr marL="342900" indent="-342900" algn="just">
                  <a:buFont typeface="+mj-lt"/>
                  <a:buAutoNum type="arabicPeriod"/>
                  <a:defRPr b="1">
                    <a:latin typeface="Century Gothic" panose="020B0502020202020204" pitchFamily="34" charset="0"/>
                  </a:defRPr>
                </a:lvl1pPr>
              </a:lstStyle>
              <a:p>
                <a:pPr marL="0" indent="0" algn="l">
                  <a:lnSpc>
                    <a:spcPts val="2400"/>
                  </a:lnSpc>
                  <a:buNone/>
                </a:pPr>
                <a:r>
                  <a:rPr lang="en-US" dirty="0"/>
                  <a:t>ACCESS TO ADVANCE PUSHBUTTON</a:t>
                </a:r>
              </a:p>
              <a:p>
                <a:pPr marL="0" indent="0" algn="l">
                  <a:lnSpc>
                    <a:spcPts val="2400"/>
                  </a:lnSpc>
                  <a:buNone/>
                </a:pPr>
                <a:r>
                  <a:rPr lang="en-US" dirty="0"/>
                  <a:t>(FOR BOOKEEPING TOTALS) THRU </a:t>
                </a:r>
              </a:p>
              <a:p>
                <a:pPr marL="0" indent="0" algn="l">
                  <a:lnSpc>
                    <a:spcPts val="2400"/>
                  </a:lnSpc>
                  <a:buNone/>
                </a:pPr>
                <a:r>
                  <a:rPr lang="en-US" dirty="0"/>
                  <a:t>HOLE IN TOP OF</a:t>
                </a:r>
              </a:p>
              <a:p>
                <a:pPr marL="0" indent="0" algn="l">
                  <a:lnSpc>
                    <a:spcPts val="2400"/>
                  </a:lnSpc>
                  <a:buNone/>
                </a:pPr>
                <a:r>
                  <a:rPr lang="en-US" dirty="0"/>
                  <a:t>COIN BOX HOUSING.</a:t>
                </a:r>
              </a:p>
            </p:txBody>
          </p:sp>
          <p:cxnSp>
            <p:nvCxnSpPr>
              <p:cNvPr id="4" name="Straight Arrow Connector 3">
                <a:extLst>
                  <a:ext uri="{FF2B5EF4-FFF2-40B4-BE49-F238E27FC236}">
                    <a16:creationId xmlns:a16="http://schemas.microsoft.com/office/drawing/2014/main" id="{D69BA157-7CB5-48B8-98D4-7A0881598D92}"/>
                  </a:ext>
                </a:extLst>
              </p:cNvPr>
              <p:cNvCxnSpPr/>
              <p:nvPr/>
            </p:nvCxnSpPr>
            <p:spPr>
              <a:xfrm flipV="1">
                <a:off x="5476568" y="1002890"/>
                <a:ext cx="943897" cy="481781"/>
              </a:xfrm>
              <a:prstGeom prst="straightConnector1">
                <a:avLst/>
              </a:prstGeom>
              <a:ln w="3175">
                <a:noFill/>
                <a:tailEnd type="stealth" w="lg" len="lg"/>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CDFEF55D-A8F0-4173-8D64-C1D22E216D52}"/>
                  </a:ext>
                </a:extLst>
              </p:cNvPr>
              <p:cNvSpPr/>
              <p:nvPr/>
            </p:nvSpPr>
            <p:spPr>
              <a:xfrm>
                <a:off x="6249443" y="3835957"/>
                <a:ext cx="551753" cy="215444"/>
              </a:xfrm>
              <a:prstGeom prst="rect">
                <a:avLst/>
              </a:prstGeom>
              <a:ln w="3175">
                <a:noFill/>
              </a:ln>
            </p:spPr>
            <p:txBody>
              <a:bodyPr wrap="none">
                <a:spAutoFit/>
              </a:bodyPr>
              <a:lstStyle/>
              <a:p>
                <a:pPr algn="r"/>
                <a:r>
                  <a:rPr lang="en-US" sz="800" b="1" dirty="0"/>
                  <a:t>STD. 739</a:t>
                </a:r>
              </a:p>
            </p:txBody>
          </p:sp>
        </p:grpSp>
        <p:cxnSp>
          <p:nvCxnSpPr>
            <p:cNvPr id="14" name="Straight Connector 13">
              <a:extLst>
                <a:ext uri="{FF2B5EF4-FFF2-40B4-BE49-F238E27FC236}">
                  <a16:creationId xmlns:a16="http://schemas.microsoft.com/office/drawing/2014/main" id="{1600377B-CFCA-4341-9028-420D6913ADED}"/>
                </a:ext>
              </a:extLst>
            </p:cNvPr>
            <p:cNvCxnSpPr>
              <a:cxnSpLocks/>
            </p:cNvCxnSpPr>
            <p:nvPr/>
          </p:nvCxnSpPr>
          <p:spPr>
            <a:xfrm flipH="1">
              <a:off x="126464" y="3840479"/>
              <a:ext cx="32734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D8169C8-15E6-4F44-A320-D845B4B58445}"/>
                </a:ext>
              </a:extLst>
            </p:cNvPr>
            <p:cNvCxnSpPr>
              <a:cxnSpLocks/>
            </p:cNvCxnSpPr>
            <p:nvPr/>
          </p:nvCxnSpPr>
          <p:spPr>
            <a:xfrm flipH="1">
              <a:off x="7728668" y="3809998"/>
              <a:ext cx="32734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81CB8F8-CC2C-4219-BA80-FE5EF031FAE6}"/>
                </a:ext>
              </a:extLst>
            </p:cNvPr>
            <p:cNvCxnSpPr>
              <a:cxnSpLocks/>
            </p:cNvCxnSpPr>
            <p:nvPr/>
          </p:nvCxnSpPr>
          <p:spPr>
            <a:xfrm flipH="1">
              <a:off x="7728668" y="563216"/>
              <a:ext cx="32734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A7C7A34D-A62A-453A-A4F1-D533ECAB46D0}"/>
                </a:ext>
              </a:extLst>
            </p:cNvPr>
            <p:cNvCxnSpPr/>
            <p:nvPr/>
          </p:nvCxnSpPr>
          <p:spPr>
            <a:xfrm>
              <a:off x="7729993" y="3902760"/>
              <a:ext cx="0" cy="310101"/>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F9CF3801-113E-48B3-A150-890C7BF4B957}"/>
                </a:ext>
              </a:extLst>
            </p:cNvPr>
            <p:cNvCxnSpPr/>
            <p:nvPr/>
          </p:nvCxnSpPr>
          <p:spPr>
            <a:xfrm>
              <a:off x="464410" y="3902760"/>
              <a:ext cx="0" cy="310101"/>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ED1C133-D681-49F5-896E-018349E931E7}"/>
                </a:ext>
              </a:extLst>
            </p:cNvPr>
            <p:cNvCxnSpPr/>
            <p:nvPr/>
          </p:nvCxnSpPr>
          <p:spPr>
            <a:xfrm>
              <a:off x="458368" y="227933"/>
              <a:ext cx="0" cy="310101"/>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D5D9ED1B-D3B9-4E3F-9B31-F9B691D64E12}"/>
                </a:ext>
              </a:extLst>
            </p:cNvPr>
            <p:cNvCxnSpPr/>
            <p:nvPr/>
          </p:nvCxnSpPr>
          <p:spPr>
            <a:xfrm flipV="1">
              <a:off x="5587886" y="755374"/>
              <a:ext cx="772875" cy="302149"/>
            </a:xfrm>
            <a:prstGeom prst="straightConnector1">
              <a:avLst/>
            </a:prstGeom>
            <a:ln w="285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grpSp>
      <p:grpSp>
        <p:nvGrpSpPr>
          <p:cNvPr id="3" name="Group 2">
            <a:extLst>
              <a:ext uri="{FF2B5EF4-FFF2-40B4-BE49-F238E27FC236}">
                <a16:creationId xmlns:a16="http://schemas.microsoft.com/office/drawing/2014/main" id="{6162A3B1-E687-4170-B99A-712B29AB7B32}"/>
              </a:ext>
            </a:extLst>
          </p:cNvPr>
          <p:cNvGrpSpPr/>
          <p:nvPr/>
        </p:nvGrpSpPr>
        <p:grpSpPr>
          <a:xfrm>
            <a:off x="1190553" y="4647207"/>
            <a:ext cx="2959983" cy="1735927"/>
            <a:chOff x="1186176" y="4027216"/>
            <a:chExt cx="2959983" cy="1735927"/>
          </a:xfrm>
        </p:grpSpPr>
        <p:sp>
          <p:nvSpPr>
            <p:cNvPr id="11" name="TextBox 10">
              <a:extLst>
                <a:ext uri="{FF2B5EF4-FFF2-40B4-BE49-F238E27FC236}">
                  <a16:creationId xmlns:a16="http://schemas.microsoft.com/office/drawing/2014/main" id="{C35FBE56-C967-4E8B-A1E0-2ECAD63961AC}"/>
                </a:ext>
              </a:extLst>
            </p:cNvPr>
            <p:cNvSpPr txBox="1"/>
            <p:nvPr/>
          </p:nvSpPr>
          <p:spPr>
            <a:xfrm>
              <a:off x="1639216" y="4450252"/>
              <a:ext cx="2033973" cy="646331"/>
            </a:xfrm>
            <a:prstGeom prst="rect">
              <a:avLst/>
            </a:prstGeom>
            <a:noFill/>
          </p:spPr>
          <p:txBody>
            <a:bodyPr wrap="square" rtlCol="0">
              <a:spAutoFit/>
            </a:bodyPr>
            <a:lstStyle/>
            <a:p>
              <a:r>
                <a:rPr lang="en-US" dirty="0"/>
                <a:t>INSERT LINE CORD IN SLOT</a:t>
              </a:r>
            </a:p>
          </p:txBody>
        </p:sp>
        <p:cxnSp>
          <p:nvCxnSpPr>
            <p:cNvPr id="28" name="Straight Arrow Connector 27">
              <a:extLst>
                <a:ext uri="{FF2B5EF4-FFF2-40B4-BE49-F238E27FC236}">
                  <a16:creationId xmlns:a16="http://schemas.microsoft.com/office/drawing/2014/main" id="{70A33EFF-2983-4B6B-B485-2C535A88D843}"/>
                </a:ext>
              </a:extLst>
            </p:cNvPr>
            <p:cNvCxnSpPr>
              <a:cxnSpLocks/>
            </p:cNvCxnSpPr>
            <p:nvPr/>
          </p:nvCxnSpPr>
          <p:spPr>
            <a:xfrm flipV="1">
              <a:off x="3037706" y="4918786"/>
              <a:ext cx="635484" cy="1"/>
            </a:xfrm>
            <a:prstGeom prst="straightConnector1">
              <a:avLst/>
            </a:prstGeom>
            <a:ln w="285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DCE75155-3222-40DF-AEEF-2AA0EE925493}"/>
                </a:ext>
              </a:extLst>
            </p:cNvPr>
            <p:cNvSpPr/>
            <p:nvPr/>
          </p:nvSpPr>
          <p:spPr>
            <a:xfrm>
              <a:off x="3121436" y="5068142"/>
              <a:ext cx="551753" cy="215444"/>
            </a:xfrm>
            <a:prstGeom prst="rect">
              <a:avLst/>
            </a:prstGeom>
            <a:ln w="3175">
              <a:noFill/>
            </a:ln>
          </p:spPr>
          <p:txBody>
            <a:bodyPr wrap="none">
              <a:spAutoFit/>
            </a:bodyPr>
            <a:lstStyle/>
            <a:p>
              <a:pPr algn="r"/>
              <a:r>
                <a:rPr lang="en-US" sz="800" b="1" dirty="0"/>
                <a:t>STD. 739</a:t>
              </a:r>
            </a:p>
          </p:txBody>
        </p:sp>
        <p:cxnSp>
          <p:nvCxnSpPr>
            <p:cNvPr id="31" name="Straight Connector 30">
              <a:extLst>
                <a:ext uri="{FF2B5EF4-FFF2-40B4-BE49-F238E27FC236}">
                  <a16:creationId xmlns:a16="http://schemas.microsoft.com/office/drawing/2014/main" id="{83B0C5FB-F019-4410-A3FB-A481D11655E0}"/>
                </a:ext>
              </a:extLst>
            </p:cNvPr>
            <p:cNvCxnSpPr>
              <a:cxnSpLocks/>
            </p:cNvCxnSpPr>
            <p:nvPr/>
          </p:nvCxnSpPr>
          <p:spPr>
            <a:xfrm flipH="1">
              <a:off x="3818815" y="5373532"/>
              <a:ext cx="32734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C1FA5552-7174-499F-9A7B-0948693A65B7}"/>
                </a:ext>
              </a:extLst>
            </p:cNvPr>
            <p:cNvCxnSpPr/>
            <p:nvPr/>
          </p:nvCxnSpPr>
          <p:spPr>
            <a:xfrm>
              <a:off x="3820140" y="5450392"/>
              <a:ext cx="0" cy="310101"/>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7F8A6E8C-D638-4BCF-AF20-0FE035D7C93B}"/>
                </a:ext>
              </a:extLst>
            </p:cNvPr>
            <p:cNvCxnSpPr>
              <a:cxnSpLocks/>
            </p:cNvCxnSpPr>
            <p:nvPr/>
          </p:nvCxnSpPr>
          <p:spPr>
            <a:xfrm flipH="1">
              <a:off x="1186176" y="5374859"/>
              <a:ext cx="32734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C304903B-5B6B-4368-8D8B-6AD5BD801962}"/>
                </a:ext>
              </a:extLst>
            </p:cNvPr>
            <p:cNvCxnSpPr/>
            <p:nvPr/>
          </p:nvCxnSpPr>
          <p:spPr>
            <a:xfrm>
              <a:off x="1524122" y="5453042"/>
              <a:ext cx="0" cy="310101"/>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72E6DDDC-D44D-4AF3-969B-FA38CCF4039F}"/>
                </a:ext>
              </a:extLst>
            </p:cNvPr>
            <p:cNvCxnSpPr/>
            <p:nvPr/>
          </p:nvCxnSpPr>
          <p:spPr>
            <a:xfrm>
              <a:off x="3810577" y="4027216"/>
              <a:ext cx="0" cy="310101"/>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770A795F-355D-4237-AAF7-96D6892F6A48}"/>
                </a:ext>
              </a:extLst>
            </p:cNvPr>
            <p:cNvCxnSpPr>
              <a:cxnSpLocks/>
            </p:cNvCxnSpPr>
            <p:nvPr/>
          </p:nvCxnSpPr>
          <p:spPr>
            <a:xfrm flipH="1">
              <a:off x="3818815" y="4345449"/>
              <a:ext cx="32734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7B3A135C-B3C8-45C5-B28F-85797BF6F50C}"/>
                </a:ext>
              </a:extLst>
            </p:cNvPr>
            <p:cNvCxnSpPr>
              <a:cxnSpLocks/>
            </p:cNvCxnSpPr>
            <p:nvPr/>
          </p:nvCxnSpPr>
          <p:spPr>
            <a:xfrm flipH="1">
              <a:off x="1191390" y="4345160"/>
              <a:ext cx="32734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34682A38-0881-428C-A8D8-A28D6838DB79}"/>
                </a:ext>
              </a:extLst>
            </p:cNvPr>
            <p:cNvCxnSpPr/>
            <p:nvPr/>
          </p:nvCxnSpPr>
          <p:spPr>
            <a:xfrm>
              <a:off x="1523294" y="4035165"/>
              <a:ext cx="0" cy="310101"/>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pic>
        <p:nvPicPr>
          <p:cNvPr id="29" name="Picture 28">
            <a:extLst>
              <a:ext uri="{FF2B5EF4-FFF2-40B4-BE49-F238E27FC236}">
                <a16:creationId xmlns:a16="http://schemas.microsoft.com/office/drawing/2014/main" id="{E0D0A0DB-A7CF-45C0-9DF3-403FDE1032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98310" y="828217"/>
            <a:ext cx="4086795" cy="4686954"/>
          </a:xfrm>
          <a:prstGeom prst="rect">
            <a:avLst/>
          </a:prstGeom>
        </p:spPr>
      </p:pic>
      <p:sp>
        <p:nvSpPr>
          <p:cNvPr id="53" name="Rectangle 52">
            <a:extLst>
              <a:ext uri="{FF2B5EF4-FFF2-40B4-BE49-F238E27FC236}">
                <a16:creationId xmlns:a16="http://schemas.microsoft.com/office/drawing/2014/main" id="{58BC2219-BF9F-4BA9-A520-E91558C33A7E}"/>
              </a:ext>
            </a:extLst>
          </p:cNvPr>
          <p:cNvSpPr/>
          <p:nvPr/>
        </p:nvSpPr>
        <p:spPr>
          <a:xfrm>
            <a:off x="5356914" y="5760506"/>
            <a:ext cx="1514783" cy="4663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AC200E44-C8FB-469A-88AA-20B5ACDC9A5F}"/>
              </a:ext>
            </a:extLst>
          </p:cNvPr>
          <p:cNvSpPr txBox="1"/>
          <p:nvPr/>
        </p:nvSpPr>
        <p:spPr>
          <a:xfrm>
            <a:off x="5367517" y="5775094"/>
            <a:ext cx="958917" cy="338554"/>
          </a:xfrm>
          <a:prstGeom prst="rect">
            <a:avLst/>
          </a:prstGeom>
          <a:noFill/>
        </p:spPr>
        <p:txBody>
          <a:bodyPr wrap="none" rtlCol="0">
            <a:spAutoFit/>
          </a:bodyPr>
          <a:lstStyle/>
          <a:p>
            <a:r>
              <a:rPr lang="en-US" sz="1600" b="1" dirty="0">
                <a:solidFill>
                  <a:srgbClr val="041C57"/>
                </a:solidFill>
                <a:latin typeface="Arial Black" panose="020B0A04020102020204" pitchFamily="34" charset="0"/>
              </a:rPr>
              <a:t>C-8783</a:t>
            </a:r>
          </a:p>
        </p:txBody>
      </p:sp>
      <p:sp>
        <p:nvSpPr>
          <p:cNvPr id="59" name="TextBox 58">
            <a:extLst>
              <a:ext uri="{FF2B5EF4-FFF2-40B4-BE49-F238E27FC236}">
                <a16:creationId xmlns:a16="http://schemas.microsoft.com/office/drawing/2014/main" id="{67802C9F-37D6-4F96-896A-D9789B1DDA0F}"/>
              </a:ext>
            </a:extLst>
          </p:cNvPr>
          <p:cNvSpPr txBox="1"/>
          <p:nvPr/>
        </p:nvSpPr>
        <p:spPr>
          <a:xfrm>
            <a:off x="6300181" y="6064004"/>
            <a:ext cx="572593" cy="169277"/>
          </a:xfrm>
          <a:prstGeom prst="rect">
            <a:avLst/>
          </a:prstGeom>
          <a:noFill/>
        </p:spPr>
        <p:txBody>
          <a:bodyPr wrap="none" rtlCol="0">
            <a:spAutoFit/>
          </a:bodyPr>
          <a:lstStyle/>
          <a:p>
            <a:r>
              <a:rPr lang="en-US" sz="500" b="1" dirty="0">
                <a:solidFill>
                  <a:srgbClr val="041C57"/>
                </a:solidFill>
                <a:latin typeface="Arial Black" panose="020B0A04020102020204" pitchFamily="34" charset="0"/>
              </a:rPr>
              <a:t>16-8850-26</a:t>
            </a:r>
          </a:p>
        </p:txBody>
      </p:sp>
      <p:cxnSp>
        <p:nvCxnSpPr>
          <p:cNvPr id="61" name="Straight Connector 60">
            <a:extLst>
              <a:ext uri="{FF2B5EF4-FFF2-40B4-BE49-F238E27FC236}">
                <a16:creationId xmlns:a16="http://schemas.microsoft.com/office/drawing/2014/main" id="{F47A0FCF-34CA-4C89-86AE-2885178FECCE}"/>
              </a:ext>
            </a:extLst>
          </p:cNvPr>
          <p:cNvCxnSpPr/>
          <p:nvPr/>
        </p:nvCxnSpPr>
        <p:spPr>
          <a:xfrm>
            <a:off x="6871771" y="6244476"/>
            <a:ext cx="0" cy="310101"/>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592971D7-1F7E-4FA7-A7AF-958DAD0D2E0E}"/>
              </a:ext>
            </a:extLst>
          </p:cNvPr>
          <p:cNvCxnSpPr/>
          <p:nvPr/>
        </p:nvCxnSpPr>
        <p:spPr>
          <a:xfrm>
            <a:off x="6871771" y="5437231"/>
            <a:ext cx="0" cy="310101"/>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404D5833-E330-49C1-9E9B-72E21226641D}"/>
              </a:ext>
            </a:extLst>
          </p:cNvPr>
          <p:cNvCxnSpPr>
            <a:cxnSpLocks/>
          </p:cNvCxnSpPr>
          <p:nvPr/>
        </p:nvCxnSpPr>
        <p:spPr>
          <a:xfrm flipH="1">
            <a:off x="6884396" y="5763568"/>
            <a:ext cx="327344" cy="0"/>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7E783720-2085-4786-95FF-C81500BDF335}"/>
              </a:ext>
            </a:extLst>
          </p:cNvPr>
          <p:cNvCxnSpPr>
            <a:cxnSpLocks/>
          </p:cNvCxnSpPr>
          <p:nvPr/>
        </p:nvCxnSpPr>
        <p:spPr>
          <a:xfrm flipH="1">
            <a:off x="6884396" y="6224761"/>
            <a:ext cx="327344" cy="0"/>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7467501C-6E36-4B79-9B45-5E91F255097F}"/>
              </a:ext>
            </a:extLst>
          </p:cNvPr>
          <p:cNvCxnSpPr>
            <a:cxnSpLocks/>
          </p:cNvCxnSpPr>
          <p:nvPr/>
        </p:nvCxnSpPr>
        <p:spPr>
          <a:xfrm flipH="1">
            <a:off x="5015281" y="5758423"/>
            <a:ext cx="327344" cy="0"/>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13184D33-B43B-47C7-ABC4-ECF629CE7972}"/>
              </a:ext>
            </a:extLst>
          </p:cNvPr>
          <p:cNvCxnSpPr>
            <a:cxnSpLocks/>
          </p:cNvCxnSpPr>
          <p:nvPr/>
        </p:nvCxnSpPr>
        <p:spPr>
          <a:xfrm flipH="1">
            <a:off x="5015281" y="6229142"/>
            <a:ext cx="327344" cy="0"/>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27E67576-C7D5-447D-B70A-AA871D9AD536}"/>
              </a:ext>
            </a:extLst>
          </p:cNvPr>
          <p:cNvCxnSpPr/>
          <p:nvPr/>
        </p:nvCxnSpPr>
        <p:spPr>
          <a:xfrm>
            <a:off x="5356914" y="6239713"/>
            <a:ext cx="0" cy="310101"/>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8585432A-1579-460C-B7AF-625F3F75EC53}"/>
              </a:ext>
            </a:extLst>
          </p:cNvPr>
          <p:cNvCxnSpPr/>
          <p:nvPr/>
        </p:nvCxnSpPr>
        <p:spPr>
          <a:xfrm>
            <a:off x="5356914" y="5432468"/>
            <a:ext cx="0" cy="310101"/>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2295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Group 52">
            <a:extLst>
              <a:ext uri="{FF2B5EF4-FFF2-40B4-BE49-F238E27FC236}">
                <a16:creationId xmlns:a16="http://schemas.microsoft.com/office/drawing/2014/main" id="{267434AF-A475-476C-BAB8-CD88DBDBAA83}"/>
              </a:ext>
            </a:extLst>
          </p:cNvPr>
          <p:cNvGrpSpPr/>
          <p:nvPr/>
        </p:nvGrpSpPr>
        <p:grpSpPr>
          <a:xfrm>
            <a:off x="190011" y="464343"/>
            <a:ext cx="5131945" cy="3730733"/>
            <a:chOff x="190011" y="464343"/>
            <a:chExt cx="5131945" cy="3730733"/>
          </a:xfrm>
        </p:grpSpPr>
        <p:grpSp>
          <p:nvGrpSpPr>
            <p:cNvPr id="8" name="Group 7">
              <a:extLst>
                <a:ext uri="{FF2B5EF4-FFF2-40B4-BE49-F238E27FC236}">
                  <a16:creationId xmlns:a16="http://schemas.microsoft.com/office/drawing/2014/main" id="{B61A337B-470E-4A63-91BE-F9091195211B}"/>
                </a:ext>
              </a:extLst>
            </p:cNvPr>
            <p:cNvGrpSpPr/>
            <p:nvPr/>
          </p:nvGrpSpPr>
          <p:grpSpPr>
            <a:xfrm>
              <a:off x="3638414" y="2537246"/>
              <a:ext cx="1256335" cy="542611"/>
              <a:chOff x="3790814" y="1784532"/>
              <a:chExt cx="1256335" cy="542611"/>
            </a:xfrm>
          </p:grpSpPr>
          <p:sp>
            <p:nvSpPr>
              <p:cNvPr id="4" name="Rectangle 3">
                <a:extLst>
                  <a:ext uri="{FF2B5EF4-FFF2-40B4-BE49-F238E27FC236}">
                    <a16:creationId xmlns:a16="http://schemas.microsoft.com/office/drawing/2014/main" id="{A1330B22-0770-437A-9C9A-F28F1573BDF3}"/>
                  </a:ext>
                </a:extLst>
              </p:cNvPr>
              <p:cNvSpPr>
                <a:spLocks/>
              </p:cNvSpPr>
              <p:nvPr/>
            </p:nvSpPr>
            <p:spPr>
              <a:xfrm>
                <a:off x="3819525" y="1784532"/>
                <a:ext cx="1218099" cy="542611"/>
              </a:xfrm>
              <a:prstGeom prst="rect">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75B4BE0-FE22-404F-8AF2-811AE79D28D8}"/>
                  </a:ext>
                </a:extLst>
              </p:cNvPr>
              <p:cNvSpPr txBox="1"/>
              <p:nvPr/>
            </p:nvSpPr>
            <p:spPr>
              <a:xfrm>
                <a:off x="3790814" y="1801921"/>
                <a:ext cx="1082348" cy="507831"/>
              </a:xfrm>
              <a:prstGeom prst="rect">
                <a:avLst/>
              </a:prstGeom>
              <a:noFill/>
            </p:spPr>
            <p:txBody>
              <a:bodyPr wrap="none" rtlCol="0">
                <a:spAutoFit/>
              </a:bodyPr>
              <a:lstStyle/>
              <a:p>
                <a:r>
                  <a:rPr lang="en-US" sz="900" b="1" dirty="0"/>
                  <a:t>2084 ROM 7-A</a:t>
                </a:r>
              </a:p>
              <a:p>
                <a:r>
                  <a:rPr lang="en-US" sz="900" b="1" dirty="0"/>
                  <a:t>© 1982 WILLIAMS</a:t>
                </a:r>
              </a:p>
              <a:p>
                <a:r>
                  <a:rPr lang="en-US" sz="900" b="1" dirty="0"/>
                  <a:t>ELECTRONICS, INC.</a:t>
                </a:r>
              </a:p>
            </p:txBody>
          </p:sp>
          <p:sp>
            <p:nvSpPr>
              <p:cNvPr id="6" name="TextBox 5">
                <a:extLst>
                  <a:ext uri="{FF2B5EF4-FFF2-40B4-BE49-F238E27FC236}">
                    <a16:creationId xmlns:a16="http://schemas.microsoft.com/office/drawing/2014/main" id="{55160206-6FB2-4943-83B4-852B0DD67FE4}"/>
                  </a:ext>
                </a:extLst>
              </p:cNvPr>
              <p:cNvSpPr txBox="1"/>
              <p:nvPr/>
            </p:nvSpPr>
            <p:spPr>
              <a:xfrm rot="16200000">
                <a:off x="4702824" y="1941299"/>
                <a:ext cx="473206" cy="215444"/>
              </a:xfrm>
              <a:prstGeom prst="rect">
                <a:avLst/>
              </a:prstGeom>
              <a:noFill/>
            </p:spPr>
            <p:txBody>
              <a:bodyPr wrap="none" rtlCol="0">
                <a:spAutoFit/>
              </a:bodyPr>
              <a:lstStyle/>
              <a:p>
                <a:r>
                  <a:rPr lang="en-US" sz="800" b="1" dirty="0"/>
                  <a:t>3005-7</a:t>
                </a:r>
              </a:p>
            </p:txBody>
          </p:sp>
        </p:grpSp>
        <p:grpSp>
          <p:nvGrpSpPr>
            <p:cNvPr id="9" name="Group 8">
              <a:extLst>
                <a:ext uri="{FF2B5EF4-FFF2-40B4-BE49-F238E27FC236}">
                  <a16:creationId xmlns:a16="http://schemas.microsoft.com/office/drawing/2014/main" id="{D80012AA-D812-4C69-A34E-627F4F0DB2B1}"/>
                </a:ext>
              </a:extLst>
            </p:cNvPr>
            <p:cNvGrpSpPr/>
            <p:nvPr/>
          </p:nvGrpSpPr>
          <p:grpSpPr>
            <a:xfrm>
              <a:off x="3638414" y="679632"/>
              <a:ext cx="1256335" cy="542611"/>
              <a:chOff x="3790814" y="1784532"/>
              <a:chExt cx="1256335" cy="542611"/>
            </a:xfrm>
          </p:grpSpPr>
          <p:sp>
            <p:nvSpPr>
              <p:cNvPr id="10" name="Rectangle 9">
                <a:extLst>
                  <a:ext uri="{FF2B5EF4-FFF2-40B4-BE49-F238E27FC236}">
                    <a16:creationId xmlns:a16="http://schemas.microsoft.com/office/drawing/2014/main" id="{374D11AB-36B0-4C74-9F08-D753967029C9}"/>
                  </a:ext>
                </a:extLst>
              </p:cNvPr>
              <p:cNvSpPr>
                <a:spLocks/>
              </p:cNvSpPr>
              <p:nvPr/>
            </p:nvSpPr>
            <p:spPr>
              <a:xfrm>
                <a:off x="3819525" y="1784532"/>
                <a:ext cx="1218099" cy="542611"/>
              </a:xfrm>
              <a:prstGeom prst="rect">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2625F033-F369-41A9-BEF4-857D8659DB26}"/>
                  </a:ext>
                </a:extLst>
              </p:cNvPr>
              <p:cNvSpPr txBox="1"/>
              <p:nvPr/>
            </p:nvSpPr>
            <p:spPr>
              <a:xfrm>
                <a:off x="3790814" y="1801921"/>
                <a:ext cx="1082348" cy="507831"/>
              </a:xfrm>
              <a:prstGeom prst="rect">
                <a:avLst/>
              </a:prstGeom>
              <a:noFill/>
            </p:spPr>
            <p:txBody>
              <a:bodyPr wrap="none" rtlCol="0">
                <a:spAutoFit/>
              </a:bodyPr>
              <a:lstStyle/>
              <a:p>
                <a:r>
                  <a:rPr lang="en-US" sz="900" b="1" dirty="0"/>
                  <a:t>2084 ROM 1-A</a:t>
                </a:r>
              </a:p>
              <a:p>
                <a:r>
                  <a:rPr lang="en-US" sz="900" b="1" dirty="0"/>
                  <a:t>© 1982 WILLIAMS</a:t>
                </a:r>
              </a:p>
              <a:p>
                <a:r>
                  <a:rPr lang="en-US" sz="900" b="1" dirty="0"/>
                  <a:t>ELECTRONICS, INC.</a:t>
                </a:r>
              </a:p>
            </p:txBody>
          </p:sp>
          <p:sp>
            <p:nvSpPr>
              <p:cNvPr id="12" name="TextBox 11">
                <a:extLst>
                  <a:ext uri="{FF2B5EF4-FFF2-40B4-BE49-F238E27FC236}">
                    <a16:creationId xmlns:a16="http://schemas.microsoft.com/office/drawing/2014/main" id="{4A174497-D64D-457D-BB9A-47E65DDD068C}"/>
                  </a:ext>
                </a:extLst>
              </p:cNvPr>
              <p:cNvSpPr txBox="1"/>
              <p:nvPr/>
            </p:nvSpPr>
            <p:spPr>
              <a:xfrm rot="16200000">
                <a:off x="4702824" y="1941299"/>
                <a:ext cx="473206" cy="215444"/>
              </a:xfrm>
              <a:prstGeom prst="rect">
                <a:avLst/>
              </a:prstGeom>
              <a:noFill/>
            </p:spPr>
            <p:txBody>
              <a:bodyPr wrap="none" rtlCol="0">
                <a:spAutoFit/>
              </a:bodyPr>
              <a:lstStyle/>
              <a:p>
                <a:r>
                  <a:rPr lang="en-US" sz="800" b="1" dirty="0"/>
                  <a:t>3005-7</a:t>
                </a:r>
              </a:p>
            </p:txBody>
          </p:sp>
        </p:grpSp>
        <p:grpSp>
          <p:nvGrpSpPr>
            <p:cNvPr id="13" name="Group 12">
              <a:extLst>
                <a:ext uri="{FF2B5EF4-FFF2-40B4-BE49-F238E27FC236}">
                  <a16:creationId xmlns:a16="http://schemas.microsoft.com/office/drawing/2014/main" id="{9655AD45-D270-46DB-9A70-4B816E254A95}"/>
                </a:ext>
              </a:extLst>
            </p:cNvPr>
            <p:cNvGrpSpPr/>
            <p:nvPr/>
          </p:nvGrpSpPr>
          <p:grpSpPr>
            <a:xfrm>
              <a:off x="2152648" y="684453"/>
              <a:ext cx="1256335" cy="542611"/>
              <a:chOff x="3790814" y="1784532"/>
              <a:chExt cx="1256335" cy="542611"/>
            </a:xfrm>
          </p:grpSpPr>
          <p:sp>
            <p:nvSpPr>
              <p:cNvPr id="14" name="Rectangle 13">
                <a:extLst>
                  <a:ext uri="{FF2B5EF4-FFF2-40B4-BE49-F238E27FC236}">
                    <a16:creationId xmlns:a16="http://schemas.microsoft.com/office/drawing/2014/main" id="{9C7D9AEE-AAB9-4A74-9276-489607D3603A}"/>
                  </a:ext>
                </a:extLst>
              </p:cNvPr>
              <p:cNvSpPr>
                <a:spLocks/>
              </p:cNvSpPr>
              <p:nvPr/>
            </p:nvSpPr>
            <p:spPr>
              <a:xfrm>
                <a:off x="3819525" y="1784532"/>
                <a:ext cx="1218099" cy="542611"/>
              </a:xfrm>
              <a:prstGeom prst="rect">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86E95358-7D40-413D-A0CB-9EF9C5C72137}"/>
                  </a:ext>
                </a:extLst>
              </p:cNvPr>
              <p:cNvSpPr txBox="1"/>
              <p:nvPr/>
            </p:nvSpPr>
            <p:spPr>
              <a:xfrm>
                <a:off x="3790814" y="1801921"/>
                <a:ext cx="1082348" cy="507831"/>
              </a:xfrm>
              <a:prstGeom prst="rect">
                <a:avLst/>
              </a:prstGeom>
              <a:noFill/>
            </p:spPr>
            <p:txBody>
              <a:bodyPr wrap="none" rtlCol="0">
                <a:spAutoFit/>
              </a:bodyPr>
              <a:lstStyle/>
              <a:p>
                <a:r>
                  <a:rPr lang="en-US" sz="900" b="1" dirty="0"/>
                  <a:t>2084 ROM 2-A</a:t>
                </a:r>
              </a:p>
              <a:p>
                <a:r>
                  <a:rPr lang="en-US" sz="900" b="1" dirty="0"/>
                  <a:t>© 1982 WILLIAMS</a:t>
                </a:r>
              </a:p>
              <a:p>
                <a:r>
                  <a:rPr lang="en-US" sz="900" b="1" dirty="0"/>
                  <a:t>ELECTRONICS, INC.</a:t>
                </a:r>
              </a:p>
            </p:txBody>
          </p:sp>
          <p:sp>
            <p:nvSpPr>
              <p:cNvPr id="16" name="TextBox 15">
                <a:extLst>
                  <a:ext uri="{FF2B5EF4-FFF2-40B4-BE49-F238E27FC236}">
                    <a16:creationId xmlns:a16="http://schemas.microsoft.com/office/drawing/2014/main" id="{A87D2D17-8277-45AF-B8A8-3C7710E06A7C}"/>
                  </a:ext>
                </a:extLst>
              </p:cNvPr>
              <p:cNvSpPr txBox="1"/>
              <p:nvPr/>
            </p:nvSpPr>
            <p:spPr>
              <a:xfrm rot="16200000">
                <a:off x="4702824" y="1941299"/>
                <a:ext cx="473206" cy="215444"/>
              </a:xfrm>
              <a:prstGeom prst="rect">
                <a:avLst/>
              </a:prstGeom>
              <a:noFill/>
            </p:spPr>
            <p:txBody>
              <a:bodyPr wrap="none" rtlCol="0">
                <a:spAutoFit/>
              </a:bodyPr>
              <a:lstStyle/>
              <a:p>
                <a:r>
                  <a:rPr lang="en-US" sz="800" b="1" dirty="0"/>
                  <a:t>3005-7</a:t>
                </a:r>
              </a:p>
            </p:txBody>
          </p:sp>
        </p:grpSp>
        <p:grpSp>
          <p:nvGrpSpPr>
            <p:cNvPr id="17" name="Group 16">
              <a:extLst>
                <a:ext uri="{FF2B5EF4-FFF2-40B4-BE49-F238E27FC236}">
                  <a16:creationId xmlns:a16="http://schemas.microsoft.com/office/drawing/2014/main" id="{042D98FD-9472-42CC-9880-F9AA9FF88C74}"/>
                </a:ext>
              </a:extLst>
            </p:cNvPr>
            <p:cNvGrpSpPr/>
            <p:nvPr/>
          </p:nvGrpSpPr>
          <p:grpSpPr>
            <a:xfrm>
              <a:off x="599870" y="682692"/>
              <a:ext cx="1256335" cy="542611"/>
              <a:chOff x="3790814" y="1784532"/>
              <a:chExt cx="1256335" cy="542611"/>
            </a:xfrm>
          </p:grpSpPr>
          <p:sp>
            <p:nvSpPr>
              <p:cNvPr id="18" name="Rectangle 17">
                <a:extLst>
                  <a:ext uri="{FF2B5EF4-FFF2-40B4-BE49-F238E27FC236}">
                    <a16:creationId xmlns:a16="http://schemas.microsoft.com/office/drawing/2014/main" id="{AF2F5095-951A-4816-BF7B-7FDA0597202E}"/>
                  </a:ext>
                </a:extLst>
              </p:cNvPr>
              <p:cNvSpPr>
                <a:spLocks/>
              </p:cNvSpPr>
              <p:nvPr/>
            </p:nvSpPr>
            <p:spPr>
              <a:xfrm>
                <a:off x="3819525" y="1784532"/>
                <a:ext cx="1218099" cy="542611"/>
              </a:xfrm>
              <a:prstGeom prst="rect">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BAA4B51C-4B06-4770-AA55-EEB013ED8FD9}"/>
                  </a:ext>
                </a:extLst>
              </p:cNvPr>
              <p:cNvSpPr txBox="1"/>
              <p:nvPr/>
            </p:nvSpPr>
            <p:spPr>
              <a:xfrm>
                <a:off x="3790814" y="1801921"/>
                <a:ext cx="1082348" cy="507831"/>
              </a:xfrm>
              <a:prstGeom prst="rect">
                <a:avLst/>
              </a:prstGeom>
              <a:noFill/>
            </p:spPr>
            <p:txBody>
              <a:bodyPr wrap="none" rtlCol="0">
                <a:spAutoFit/>
              </a:bodyPr>
              <a:lstStyle/>
              <a:p>
                <a:r>
                  <a:rPr lang="en-US" sz="900" b="1" dirty="0"/>
                  <a:t>2084 ROM 3-A</a:t>
                </a:r>
              </a:p>
              <a:p>
                <a:r>
                  <a:rPr lang="en-US" sz="900" b="1" dirty="0"/>
                  <a:t>© 1982 WILLIAMS</a:t>
                </a:r>
              </a:p>
              <a:p>
                <a:r>
                  <a:rPr lang="en-US" sz="900" b="1" dirty="0"/>
                  <a:t>ELECTRONICS, INC.</a:t>
                </a:r>
              </a:p>
            </p:txBody>
          </p:sp>
          <p:sp>
            <p:nvSpPr>
              <p:cNvPr id="20" name="TextBox 19">
                <a:extLst>
                  <a:ext uri="{FF2B5EF4-FFF2-40B4-BE49-F238E27FC236}">
                    <a16:creationId xmlns:a16="http://schemas.microsoft.com/office/drawing/2014/main" id="{B965A2A4-7F2A-4571-90B7-D66F74DA2709}"/>
                  </a:ext>
                </a:extLst>
              </p:cNvPr>
              <p:cNvSpPr txBox="1"/>
              <p:nvPr/>
            </p:nvSpPr>
            <p:spPr>
              <a:xfrm rot="16200000">
                <a:off x="4702824" y="1941299"/>
                <a:ext cx="473206" cy="215444"/>
              </a:xfrm>
              <a:prstGeom prst="rect">
                <a:avLst/>
              </a:prstGeom>
              <a:noFill/>
            </p:spPr>
            <p:txBody>
              <a:bodyPr wrap="none" rtlCol="0">
                <a:spAutoFit/>
              </a:bodyPr>
              <a:lstStyle/>
              <a:p>
                <a:r>
                  <a:rPr lang="en-US" sz="800" b="1" dirty="0"/>
                  <a:t>3005-7</a:t>
                </a:r>
              </a:p>
            </p:txBody>
          </p:sp>
        </p:grpSp>
        <p:grpSp>
          <p:nvGrpSpPr>
            <p:cNvPr id="21" name="Group 20">
              <a:extLst>
                <a:ext uri="{FF2B5EF4-FFF2-40B4-BE49-F238E27FC236}">
                  <a16:creationId xmlns:a16="http://schemas.microsoft.com/office/drawing/2014/main" id="{A17B1D36-93DD-4D40-954B-034E527CBA37}"/>
                </a:ext>
              </a:extLst>
            </p:cNvPr>
            <p:cNvGrpSpPr/>
            <p:nvPr/>
          </p:nvGrpSpPr>
          <p:grpSpPr>
            <a:xfrm>
              <a:off x="3638414" y="1614746"/>
              <a:ext cx="1256335" cy="542611"/>
              <a:chOff x="3790814" y="1784532"/>
              <a:chExt cx="1256335" cy="542611"/>
            </a:xfrm>
          </p:grpSpPr>
          <p:sp>
            <p:nvSpPr>
              <p:cNvPr id="22" name="Rectangle 21">
                <a:extLst>
                  <a:ext uri="{FF2B5EF4-FFF2-40B4-BE49-F238E27FC236}">
                    <a16:creationId xmlns:a16="http://schemas.microsoft.com/office/drawing/2014/main" id="{4B28E482-4C47-43C4-ACD4-9D9A011115DA}"/>
                  </a:ext>
                </a:extLst>
              </p:cNvPr>
              <p:cNvSpPr>
                <a:spLocks/>
              </p:cNvSpPr>
              <p:nvPr/>
            </p:nvSpPr>
            <p:spPr>
              <a:xfrm>
                <a:off x="3819525" y="1784532"/>
                <a:ext cx="1218099" cy="542611"/>
              </a:xfrm>
              <a:prstGeom prst="rect">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7816E8E7-BA27-4E11-8F86-863EAF8283AD}"/>
                  </a:ext>
                </a:extLst>
              </p:cNvPr>
              <p:cNvSpPr txBox="1"/>
              <p:nvPr/>
            </p:nvSpPr>
            <p:spPr>
              <a:xfrm>
                <a:off x="3790814" y="1801921"/>
                <a:ext cx="1082348" cy="507831"/>
              </a:xfrm>
              <a:prstGeom prst="rect">
                <a:avLst/>
              </a:prstGeom>
              <a:noFill/>
            </p:spPr>
            <p:txBody>
              <a:bodyPr wrap="none" rtlCol="0">
                <a:spAutoFit/>
              </a:bodyPr>
              <a:lstStyle/>
              <a:p>
                <a:r>
                  <a:rPr lang="en-US" sz="900" b="1" dirty="0"/>
                  <a:t>2084 ROM 4-A</a:t>
                </a:r>
              </a:p>
              <a:p>
                <a:r>
                  <a:rPr lang="en-US" sz="900" b="1" dirty="0"/>
                  <a:t>© 1982 WILLIAMS</a:t>
                </a:r>
              </a:p>
              <a:p>
                <a:r>
                  <a:rPr lang="en-US" sz="900" b="1" dirty="0"/>
                  <a:t>ELECTRONICS, INC.</a:t>
                </a:r>
              </a:p>
            </p:txBody>
          </p:sp>
          <p:sp>
            <p:nvSpPr>
              <p:cNvPr id="24" name="TextBox 23">
                <a:extLst>
                  <a:ext uri="{FF2B5EF4-FFF2-40B4-BE49-F238E27FC236}">
                    <a16:creationId xmlns:a16="http://schemas.microsoft.com/office/drawing/2014/main" id="{0868BB62-77C2-48B5-95D9-CEE7996EA112}"/>
                  </a:ext>
                </a:extLst>
              </p:cNvPr>
              <p:cNvSpPr txBox="1"/>
              <p:nvPr/>
            </p:nvSpPr>
            <p:spPr>
              <a:xfrm rot="16200000">
                <a:off x="4702824" y="1941299"/>
                <a:ext cx="473206" cy="215444"/>
              </a:xfrm>
              <a:prstGeom prst="rect">
                <a:avLst/>
              </a:prstGeom>
              <a:noFill/>
            </p:spPr>
            <p:txBody>
              <a:bodyPr wrap="none" rtlCol="0">
                <a:spAutoFit/>
              </a:bodyPr>
              <a:lstStyle/>
              <a:p>
                <a:r>
                  <a:rPr lang="en-US" sz="800" b="1" dirty="0"/>
                  <a:t>3005-7</a:t>
                </a:r>
              </a:p>
            </p:txBody>
          </p:sp>
        </p:grpSp>
        <p:grpSp>
          <p:nvGrpSpPr>
            <p:cNvPr id="25" name="Group 24">
              <a:extLst>
                <a:ext uri="{FF2B5EF4-FFF2-40B4-BE49-F238E27FC236}">
                  <a16:creationId xmlns:a16="http://schemas.microsoft.com/office/drawing/2014/main" id="{A5CAB47E-2C57-4FCF-8CF9-966961C10CDD}"/>
                </a:ext>
              </a:extLst>
            </p:cNvPr>
            <p:cNvGrpSpPr/>
            <p:nvPr/>
          </p:nvGrpSpPr>
          <p:grpSpPr>
            <a:xfrm>
              <a:off x="2143056" y="1614748"/>
              <a:ext cx="1256335" cy="542611"/>
              <a:chOff x="3790814" y="1784532"/>
              <a:chExt cx="1256335" cy="542611"/>
            </a:xfrm>
          </p:grpSpPr>
          <p:sp>
            <p:nvSpPr>
              <p:cNvPr id="26" name="Rectangle 25">
                <a:extLst>
                  <a:ext uri="{FF2B5EF4-FFF2-40B4-BE49-F238E27FC236}">
                    <a16:creationId xmlns:a16="http://schemas.microsoft.com/office/drawing/2014/main" id="{A80931D4-24A1-44E0-9C12-43296AF180A4}"/>
                  </a:ext>
                </a:extLst>
              </p:cNvPr>
              <p:cNvSpPr>
                <a:spLocks/>
              </p:cNvSpPr>
              <p:nvPr/>
            </p:nvSpPr>
            <p:spPr>
              <a:xfrm>
                <a:off x="3819525" y="1784532"/>
                <a:ext cx="1218099" cy="542611"/>
              </a:xfrm>
              <a:prstGeom prst="rect">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8D80E27D-6658-4AE2-BD4E-8909A2439B44}"/>
                  </a:ext>
                </a:extLst>
              </p:cNvPr>
              <p:cNvSpPr txBox="1"/>
              <p:nvPr/>
            </p:nvSpPr>
            <p:spPr>
              <a:xfrm>
                <a:off x="3790814" y="1801921"/>
                <a:ext cx="1082348" cy="507831"/>
              </a:xfrm>
              <a:prstGeom prst="rect">
                <a:avLst/>
              </a:prstGeom>
              <a:noFill/>
            </p:spPr>
            <p:txBody>
              <a:bodyPr wrap="none" rtlCol="0">
                <a:spAutoFit/>
              </a:bodyPr>
              <a:lstStyle/>
              <a:p>
                <a:r>
                  <a:rPr lang="en-US" sz="900" b="1" dirty="0"/>
                  <a:t>2084 ROM 5-A</a:t>
                </a:r>
              </a:p>
              <a:p>
                <a:r>
                  <a:rPr lang="en-US" sz="900" b="1" dirty="0"/>
                  <a:t>© 1982 WILLIAMS</a:t>
                </a:r>
              </a:p>
              <a:p>
                <a:r>
                  <a:rPr lang="en-US" sz="900" b="1" dirty="0"/>
                  <a:t>ELECTRONICS, INC.</a:t>
                </a:r>
              </a:p>
            </p:txBody>
          </p:sp>
          <p:sp>
            <p:nvSpPr>
              <p:cNvPr id="28" name="TextBox 27">
                <a:extLst>
                  <a:ext uri="{FF2B5EF4-FFF2-40B4-BE49-F238E27FC236}">
                    <a16:creationId xmlns:a16="http://schemas.microsoft.com/office/drawing/2014/main" id="{9E704DEA-CBE7-412F-BFE8-B54D10E0E7CA}"/>
                  </a:ext>
                </a:extLst>
              </p:cNvPr>
              <p:cNvSpPr txBox="1"/>
              <p:nvPr/>
            </p:nvSpPr>
            <p:spPr>
              <a:xfrm rot="16200000">
                <a:off x="4702824" y="1941299"/>
                <a:ext cx="473206" cy="215444"/>
              </a:xfrm>
              <a:prstGeom prst="rect">
                <a:avLst/>
              </a:prstGeom>
              <a:noFill/>
            </p:spPr>
            <p:txBody>
              <a:bodyPr wrap="none" rtlCol="0">
                <a:spAutoFit/>
              </a:bodyPr>
              <a:lstStyle/>
              <a:p>
                <a:r>
                  <a:rPr lang="en-US" sz="800" b="1" dirty="0"/>
                  <a:t>3005-7</a:t>
                </a:r>
              </a:p>
            </p:txBody>
          </p:sp>
        </p:grpSp>
        <p:grpSp>
          <p:nvGrpSpPr>
            <p:cNvPr id="29" name="Group 28">
              <a:extLst>
                <a:ext uri="{FF2B5EF4-FFF2-40B4-BE49-F238E27FC236}">
                  <a16:creationId xmlns:a16="http://schemas.microsoft.com/office/drawing/2014/main" id="{BFB73A51-0E6F-43B5-A6DE-B7D010C8CE8C}"/>
                </a:ext>
              </a:extLst>
            </p:cNvPr>
            <p:cNvGrpSpPr/>
            <p:nvPr/>
          </p:nvGrpSpPr>
          <p:grpSpPr>
            <a:xfrm>
              <a:off x="599870" y="1615750"/>
              <a:ext cx="1256335" cy="542611"/>
              <a:chOff x="3790814" y="1784532"/>
              <a:chExt cx="1256335" cy="542611"/>
            </a:xfrm>
          </p:grpSpPr>
          <p:sp>
            <p:nvSpPr>
              <p:cNvPr id="30" name="Rectangle 29">
                <a:extLst>
                  <a:ext uri="{FF2B5EF4-FFF2-40B4-BE49-F238E27FC236}">
                    <a16:creationId xmlns:a16="http://schemas.microsoft.com/office/drawing/2014/main" id="{40464E20-9C04-41D2-A327-69AE9AF9B944}"/>
                  </a:ext>
                </a:extLst>
              </p:cNvPr>
              <p:cNvSpPr>
                <a:spLocks/>
              </p:cNvSpPr>
              <p:nvPr/>
            </p:nvSpPr>
            <p:spPr>
              <a:xfrm>
                <a:off x="3819525" y="1784532"/>
                <a:ext cx="1218099" cy="542611"/>
              </a:xfrm>
              <a:prstGeom prst="rect">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8E460B79-A184-48E1-BFA9-A525ADE4322A}"/>
                  </a:ext>
                </a:extLst>
              </p:cNvPr>
              <p:cNvSpPr txBox="1"/>
              <p:nvPr/>
            </p:nvSpPr>
            <p:spPr>
              <a:xfrm>
                <a:off x="3790814" y="1801921"/>
                <a:ext cx="1082348" cy="507831"/>
              </a:xfrm>
              <a:prstGeom prst="rect">
                <a:avLst/>
              </a:prstGeom>
              <a:noFill/>
            </p:spPr>
            <p:txBody>
              <a:bodyPr wrap="none" rtlCol="0">
                <a:spAutoFit/>
              </a:bodyPr>
              <a:lstStyle/>
              <a:p>
                <a:r>
                  <a:rPr lang="en-US" sz="900" b="1" dirty="0"/>
                  <a:t>2084 ROM 6-A</a:t>
                </a:r>
              </a:p>
              <a:p>
                <a:r>
                  <a:rPr lang="en-US" sz="900" b="1" dirty="0"/>
                  <a:t>© 1982 WILLIAMS</a:t>
                </a:r>
              </a:p>
              <a:p>
                <a:r>
                  <a:rPr lang="en-US" sz="900" b="1" dirty="0"/>
                  <a:t>ELECTRONICS, INC.</a:t>
                </a:r>
              </a:p>
            </p:txBody>
          </p:sp>
          <p:sp>
            <p:nvSpPr>
              <p:cNvPr id="32" name="TextBox 31">
                <a:extLst>
                  <a:ext uri="{FF2B5EF4-FFF2-40B4-BE49-F238E27FC236}">
                    <a16:creationId xmlns:a16="http://schemas.microsoft.com/office/drawing/2014/main" id="{2FC85800-0627-4D07-B08B-135CE74292D8}"/>
                  </a:ext>
                </a:extLst>
              </p:cNvPr>
              <p:cNvSpPr txBox="1"/>
              <p:nvPr/>
            </p:nvSpPr>
            <p:spPr>
              <a:xfrm rot="16200000">
                <a:off x="4702824" y="1941299"/>
                <a:ext cx="473206" cy="215444"/>
              </a:xfrm>
              <a:prstGeom prst="rect">
                <a:avLst/>
              </a:prstGeom>
              <a:noFill/>
            </p:spPr>
            <p:txBody>
              <a:bodyPr wrap="none" rtlCol="0">
                <a:spAutoFit/>
              </a:bodyPr>
              <a:lstStyle/>
              <a:p>
                <a:r>
                  <a:rPr lang="en-US" sz="800" b="1" dirty="0"/>
                  <a:t>3005-7</a:t>
                </a:r>
              </a:p>
            </p:txBody>
          </p:sp>
        </p:grpSp>
        <p:grpSp>
          <p:nvGrpSpPr>
            <p:cNvPr id="33" name="Group 32">
              <a:extLst>
                <a:ext uri="{FF2B5EF4-FFF2-40B4-BE49-F238E27FC236}">
                  <a16:creationId xmlns:a16="http://schemas.microsoft.com/office/drawing/2014/main" id="{952370BB-2323-4105-B302-5579672CAD5E}"/>
                </a:ext>
              </a:extLst>
            </p:cNvPr>
            <p:cNvGrpSpPr/>
            <p:nvPr/>
          </p:nvGrpSpPr>
          <p:grpSpPr>
            <a:xfrm>
              <a:off x="2152648" y="2533220"/>
              <a:ext cx="1256335" cy="542611"/>
              <a:chOff x="3790814" y="1784532"/>
              <a:chExt cx="1256335" cy="542611"/>
            </a:xfrm>
          </p:grpSpPr>
          <p:sp>
            <p:nvSpPr>
              <p:cNvPr id="34" name="Rectangle 33">
                <a:extLst>
                  <a:ext uri="{FF2B5EF4-FFF2-40B4-BE49-F238E27FC236}">
                    <a16:creationId xmlns:a16="http://schemas.microsoft.com/office/drawing/2014/main" id="{9C8A2829-A77E-412A-936C-DA6EE8B548D9}"/>
                  </a:ext>
                </a:extLst>
              </p:cNvPr>
              <p:cNvSpPr>
                <a:spLocks/>
              </p:cNvSpPr>
              <p:nvPr/>
            </p:nvSpPr>
            <p:spPr>
              <a:xfrm>
                <a:off x="3819525" y="1784532"/>
                <a:ext cx="1218099" cy="542611"/>
              </a:xfrm>
              <a:prstGeom prst="rect">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7FAAE61F-C1AB-4483-9038-553ABF946D00}"/>
                  </a:ext>
                </a:extLst>
              </p:cNvPr>
              <p:cNvSpPr txBox="1"/>
              <p:nvPr/>
            </p:nvSpPr>
            <p:spPr>
              <a:xfrm>
                <a:off x="3790814" y="1801921"/>
                <a:ext cx="1082348" cy="507831"/>
              </a:xfrm>
              <a:prstGeom prst="rect">
                <a:avLst/>
              </a:prstGeom>
              <a:noFill/>
            </p:spPr>
            <p:txBody>
              <a:bodyPr wrap="none" rtlCol="0">
                <a:spAutoFit/>
              </a:bodyPr>
              <a:lstStyle/>
              <a:p>
                <a:r>
                  <a:rPr lang="en-US" sz="900" b="1" dirty="0"/>
                  <a:t>2084 ROM 8-A</a:t>
                </a:r>
              </a:p>
              <a:p>
                <a:r>
                  <a:rPr lang="en-US" sz="900" b="1" dirty="0"/>
                  <a:t>© 1982 WILLIAMS</a:t>
                </a:r>
              </a:p>
              <a:p>
                <a:r>
                  <a:rPr lang="en-US" sz="900" b="1" dirty="0"/>
                  <a:t>ELECTRONICS, INC.</a:t>
                </a:r>
              </a:p>
            </p:txBody>
          </p:sp>
          <p:sp>
            <p:nvSpPr>
              <p:cNvPr id="36" name="TextBox 35">
                <a:extLst>
                  <a:ext uri="{FF2B5EF4-FFF2-40B4-BE49-F238E27FC236}">
                    <a16:creationId xmlns:a16="http://schemas.microsoft.com/office/drawing/2014/main" id="{104DE877-24B0-42A2-B3F9-0C3E844DEDD3}"/>
                  </a:ext>
                </a:extLst>
              </p:cNvPr>
              <p:cNvSpPr txBox="1"/>
              <p:nvPr/>
            </p:nvSpPr>
            <p:spPr>
              <a:xfrm rot="16200000">
                <a:off x="4702824" y="1941299"/>
                <a:ext cx="473206" cy="215444"/>
              </a:xfrm>
              <a:prstGeom prst="rect">
                <a:avLst/>
              </a:prstGeom>
              <a:noFill/>
            </p:spPr>
            <p:txBody>
              <a:bodyPr wrap="none" rtlCol="0">
                <a:spAutoFit/>
              </a:bodyPr>
              <a:lstStyle/>
              <a:p>
                <a:r>
                  <a:rPr lang="en-US" sz="800" b="1" dirty="0"/>
                  <a:t>3005-7</a:t>
                </a:r>
              </a:p>
            </p:txBody>
          </p:sp>
        </p:grpSp>
        <p:grpSp>
          <p:nvGrpSpPr>
            <p:cNvPr id="37" name="Group 36">
              <a:extLst>
                <a:ext uri="{FF2B5EF4-FFF2-40B4-BE49-F238E27FC236}">
                  <a16:creationId xmlns:a16="http://schemas.microsoft.com/office/drawing/2014/main" id="{0F6C8625-C5C1-4C77-A5E7-1E9431F1E82F}"/>
                </a:ext>
              </a:extLst>
            </p:cNvPr>
            <p:cNvGrpSpPr/>
            <p:nvPr/>
          </p:nvGrpSpPr>
          <p:grpSpPr>
            <a:xfrm>
              <a:off x="599870" y="2531417"/>
              <a:ext cx="1256335" cy="542611"/>
              <a:chOff x="3790814" y="1784532"/>
              <a:chExt cx="1256335" cy="542611"/>
            </a:xfrm>
          </p:grpSpPr>
          <p:sp>
            <p:nvSpPr>
              <p:cNvPr id="38" name="Rectangle 37">
                <a:extLst>
                  <a:ext uri="{FF2B5EF4-FFF2-40B4-BE49-F238E27FC236}">
                    <a16:creationId xmlns:a16="http://schemas.microsoft.com/office/drawing/2014/main" id="{1A7684C8-4F93-42A9-9666-7BA7C94E2851}"/>
                  </a:ext>
                </a:extLst>
              </p:cNvPr>
              <p:cNvSpPr>
                <a:spLocks/>
              </p:cNvSpPr>
              <p:nvPr/>
            </p:nvSpPr>
            <p:spPr>
              <a:xfrm>
                <a:off x="3819525" y="1784532"/>
                <a:ext cx="1218099" cy="542611"/>
              </a:xfrm>
              <a:prstGeom prst="rect">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B6584F09-827D-423A-96BA-3AE0176AD14C}"/>
                  </a:ext>
                </a:extLst>
              </p:cNvPr>
              <p:cNvSpPr txBox="1"/>
              <p:nvPr/>
            </p:nvSpPr>
            <p:spPr>
              <a:xfrm>
                <a:off x="3790814" y="1801921"/>
                <a:ext cx="1082348" cy="507831"/>
              </a:xfrm>
              <a:prstGeom prst="rect">
                <a:avLst/>
              </a:prstGeom>
              <a:noFill/>
            </p:spPr>
            <p:txBody>
              <a:bodyPr wrap="none" rtlCol="0">
                <a:spAutoFit/>
              </a:bodyPr>
              <a:lstStyle/>
              <a:p>
                <a:r>
                  <a:rPr lang="en-US" sz="900" b="1" dirty="0"/>
                  <a:t>2084 ROM 9-A</a:t>
                </a:r>
              </a:p>
              <a:p>
                <a:r>
                  <a:rPr lang="en-US" sz="900" b="1" dirty="0"/>
                  <a:t>© 1982 WILLIAMS</a:t>
                </a:r>
              </a:p>
              <a:p>
                <a:r>
                  <a:rPr lang="en-US" sz="900" b="1" dirty="0"/>
                  <a:t>ELECTRONICS, INC.</a:t>
                </a:r>
              </a:p>
            </p:txBody>
          </p:sp>
          <p:sp>
            <p:nvSpPr>
              <p:cNvPr id="40" name="TextBox 39">
                <a:extLst>
                  <a:ext uri="{FF2B5EF4-FFF2-40B4-BE49-F238E27FC236}">
                    <a16:creationId xmlns:a16="http://schemas.microsoft.com/office/drawing/2014/main" id="{A7778DB1-15E1-43D5-B146-A2F129BEF19E}"/>
                  </a:ext>
                </a:extLst>
              </p:cNvPr>
              <p:cNvSpPr txBox="1"/>
              <p:nvPr/>
            </p:nvSpPr>
            <p:spPr>
              <a:xfrm rot="16200000">
                <a:off x="4702824" y="1941299"/>
                <a:ext cx="473206" cy="215444"/>
              </a:xfrm>
              <a:prstGeom prst="rect">
                <a:avLst/>
              </a:prstGeom>
              <a:noFill/>
            </p:spPr>
            <p:txBody>
              <a:bodyPr wrap="none" rtlCol="0">
                <a:spAutoFit/>
              </a:bodyPr>
              <a:lstStyle/>
              <a:p>
                <a:r>
                  <a:rPr lang="en-US" sz="800" b="1" dirty="0"/>
                  <a:t>3005-7</a:t>
                </a:r>
              </a:p>
            </p:txBody>
          </p:sp>
        </p:grpSp>
        <p:grpSp>
          <p:nvGrpSpPr>
            <p:cNvPr id="41" name="Group 40">
              <a:extLst>
                <a:ext uri="{FF2B5EF4-FFF2-40B4-BE49-F238E27FC236}">
                  <a16:creationId xmlns:a16="http://schemas.microsoft.com/office/drawing/2014/main" id="{D1297CDC-8CA4-4C19-B360-EDE3F854920F}"/>
                </a:ext>
              </a:extLst>
            </p:cNvPr>
            <p:cNvGrpSpPr/>
            <p:nvPr/>
          </p:nvGrpSpPr>
          <p:grpSpPr>
            <a:xfrm>
              <a:off x="609462" y="3447082"/>
              <a:ext cx="1256335" cy="542611"/>
              <a:chOff x="3790814" y="1784532"/>
              <a:chExt cx="1256335" cy="542611"/>
            </a:xfrm>
          </p:grpSpPr>
          <p:sp>
            <p:nvSpPr>
              <p:cNvPr id="42" name="Rectangle 41">
                <a:extLst>
                  <a:ext uri="{FF2B5EF4-FFF2-40B4-BE49-F238E27FC236}">
                    <a16:creationId xmlns:a16="http://schemas.microsoft.com/office/drawing/2014/main" id="{A9FBC985-6CDF-438E-BC90-40A17F5BE992}"/>
                  </a:ext>
                </a:extLst>
              </p:cNvPr>
              <p:cNvSpPr>
                <a:spLocks/>
              </p:cNvSpPr>
              <p:nvPr/>
            </p:nvSpPr>
            <p:spPr>
              <a:xfrm>
                <a:off x="3819525" y="1784532"/>
                <a:ext cx="1218099" cy="542611"/>
              </a:xfrm>
              <a:prstGeom prst="rect">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591B246A-9C5D-4A24-8BCD-4A78F2DD6002}"/>
                  </a:ext>
                </a:extLst>
              </p:cNvPr>
              <p:cNvSpPr txBox="1"/>
              <p:nvPr/>
            </p:nvSpPr>
            <p:spPr>
              <a:xfrm>
                <a:off x="3790814" y="1801921"/>
                <a:ext cx="1082348" cy="507831"/>
              </a:xfrm>
              <a:prstGeom prst="rect">
                <a:avLst/>
              </a:prstGeom>
              <a:noFill/>
            </p:spPr>
            <p:txBody>
              <a:bodyPr wrap="none" rtlCol="0">
                <a:spAutoFit/>
              </a:bodyPr>
              <a:lstStyle/>
              <a:p>
                <a:r>
                  <a:rPr lang="en-US" sz="900" b="1" dirty="0"/>
                  <a:t>2084 ROM 10-A</a:t>
                </a:r>
              </a:p>
              <a:p>
                <a:r>
                  <a:rPr lang="en-US" sz="900" b="1" dirty="0"/>
                  <a:t>© 1982 WILLIAMS</a:t>
                </a:r>
              </a:p>
              <a:p>
                <a:r>
                  <a:rPr lang="en-US" sz="900" b="1" dirty="0"/>
                  <a:t>ELECTRONICS, INC.</a:t>
                </a:r>
              </a:p>
            </p:txBody>
          </p:sp>
          <p:sp>
            <p:nvSpPr>
              <p:cNvPr id="44" name="TextBox 43">
                <a:extLst>
                  <a:ext uri="{FF2B5EF4-FFF2-40B4-BE49-F238E27FC236}">
                    <a16:creationId xmlns:a16="http://schemas.microsoft.com/office/drawing/2014/main" id="{D4594D6A-80EE-403C-89FD-6985DE00BF94}"/>
                  </a:ext>
                </a:extLst>
              </p:cNvPr>
              <p:cNvSpPr txBox="1"/>
              <p:nvPr/>
            </p:nvSpPr>
            <p:spPr>
              <a:xfrm rot="16200000">
                <a:off x="4702824" y="1941299"/>
                <a:ext cx="473206" cy="215444"/>
              </a:xfrm>
              <a:prstGeom prst="rect">
                <a:avLst/>
              </a:prstGeom>
              <a:noFill/>
            </p:spPr>
            <p:txBody>
              <a:bodyPr wrap="none" rtlCol="0">
                <a:spAutoFit/>
              </a:bodyPr>
              <a:lstStyle/>
              <a:p>
                <a:r>
                  <a:rPr lang="en-US" sz="800" b="1" dirty="0"/>
                  <a:t>3005-7</a:t>
                </a:r>
              </a:p>
            </p:txBody>
          </p:sp>
        </p:grpSp>
        <p:grpSp>
          <p:nvGrpSpPr>
            <p:cNvPr id="45" name="Group 44">
              <a:extLst>
                <a:ext uri="{FF2B5EF4-FFF2-40B4-BE49-F238E27FC236}">
                  <a16:creationId xmlns:a16="http://schemas.microsoft.com/office/drawing/2014/main" id="{B5BE9491-C004-4918-9415-7DFE8E218A49}"/>
                </a:ext>
              </a:extLst>
            </p:cNvPr>
            <p:cNvGrpSpPr/>
            <p:nvPr/>
          </p:nvGrpSpPr>
          <p:grpSpPr>
            <a:xfrm>
              <a:off x="2152648" y="3446124"/>
              <a:ext cx="1256335" cy="542611"/>
              <a:chOff x="3790814" y="1784532"/>
              <a:chExt cx="1256335" cy="542611"/>
            </a:xfrm>
          </p:grpSpPr>
          <p:sp>
            <p:nvSpPr>
              <p:cNvPr id="46" name="Rectangle 45">
                <a:extLst>
                  <a:ext uri="{FF2B5EF4-FFF2-40B4-BE49-F238E27FC236}">
                    <a16:creationId xmlns:a16="http://schemas.microsoft.com/office/drawing/2014/main" id="{A0367EF7-0F9E-4E22-97DD-485FE75CB3EF}"/>
                  </a:ext>
                </a:extLst>
              </p:cNvPr>
              <p:cNvSpPr>
                <a:spLocks/>
              </p:cNvSpPr>
              <p:nvPr/>
            </p:nvSpPr>
            <p:spPr>
              <a:xfrm>
                <a:off x="3819525" y="1784532"/>
                <a:ext cx="1218099" cy="542611"/>
              </a:xfrm>
              <a:prstGeom prst="rect">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AB4299E7-8CA1-4FCE-8B51-8049C2975D18}"/>
                  </a:ext>
                </a:extLst>
              </p:cNvPr>
              <p:cNvSpPr txBox="1"/>
              <p:nvPr/>
            </p:nvSpPr>
            <p:spPr>
              <a:xfrm>
                <a:off x="3790814" y="1801921"/>
                <a:ext cx="1082348" cy="507831"/>
              </a:xfrm>
              <a:prstGeom prst="rect">
                <a:avLst/>
              </a:prstGeom>
              <a:noFill/>
            </p:spPr>
            <p:txBody>
              <a:bodyPr wrap="none" rtlCol="0">
                <a:spAutoFit/>
              </a:bodyPr>
              <a:lstStyle/>
              <a:p>
                <a:r>
                  <a:rPr lang="en-US" sz="900" b="1" dirty="0"/>
                  <a:t>2084 ROM 11-A</a:t>
                </a:r>
              </a:p>
              <a:p>
                <a:r>
                  <a:rPr lang="en-US" sz="900" b="1" dirty="0"/>
                  <a:t>© 1982 WILLIAMS</a:t>
                </a:r>
              </a:p>
              <a:p>
                <a:r>
                  <a:rPr lang="en-US" sz="900" b="1" dirty="0"/>
                  <a:t>ELECTRONICS, INC.</a:t>
                </a:r>
              </a:p>
            </p:txBody>
          </p:sp>
          <p:sp>
            <p:nvSpPr>
              <p:cNvPr id="48" name="TextBox 47">
                <a:extLst>
                  <a:ext uri="{FF2B5EF4-FFF2-40B4-BE49-F238E27FC236}">
                    <a16:creationId xmlns:a16="http://schemas.microsoft.com/office/drawing/2014/main" id="{F1C98E3B-477E-4802-B931-DA91AF724E3E}"/>
                  </a:ext>
                </a:extLst>
              </p:cNvPr>
              <p:cNvSpPr txBox="1"/>
              <p:nvPr/>
            </p:nvSpPr>
            <p:spPr>
              <a:xfrm rot="16200000">
                <a:off x="4702824" y="1941299"/>
                <a:ext cx="473206" cy="215444"/>
              </a:xfrm>
              <a:prstGeom prst="rect">
                <a:avLst/>
              </a:prstGeom>
              <a:noFill/>
            </p:spPr>
            <p:txBody>
              <a:bodyPr wrap="none" rtlCol="0">
                <a:spAutoFit/>
              </a:bodyPr>
              <a:lstStyle/>
              <a:p>
                <a:r>
                  <a:rPr lang="en-US" sz="800" b="1" dirty="0"/>
                  <a:t>3005-7</a:t>
                </a:r>
              </a:p>
            </p:txBody>
          </p:sp>
        </p:grpSp>
        <p:grpSp>
          <p:nvGrpSpPr>
            <p:cNvPr id="49" name="Group 48">
              <a:extLst>
                <a:ext uri="{FF2B5EF4-FFF2-40B4-BE49-F238E27FC236}">
                  <a16:creationId xmlns:a16="http://schemas.microsoft.com/office/drawing/2014/main" id="{208484EA-2E65-48E9-BF14-D40F51EA2F18}"/>
                </a:ext>
              </a:extLst>
            </p:cNvPr>
            <p:cNvGrpSpPr/>
            <p:nvPr/>
          </p:nvGrpSpPr>
          <p:grpSpPr>
            <a:xfrm>
              <a:off x="3638414" y="3444056"/>
              <a:ext cx="1256335" cy="542611"/>
              <a:chOff x="3790814" y="1784532"/>
              <a:chExt cx="1256335" cy="542611"/>
            </a:xfrm>
          </p:grpSpPr>
          <p:sp>
            <p:nvSpPr>
              <p:cNvPr id="50" name="Rectangle 49">
                <a:extLst>
                  <a:ext uri="{FF2B5EF4-FFF2-40B4-BE49-F238E27FC236}">
                    <a16:creationId xmlns:a16="http://schemas.microsoft.com/office/drawing/2014/main" id="{17C6FFB5-141B-4521-A250-9C464860E24B}"/>
                  </a:ext>
                </a:extLst>
              </p:cNvPr>
              <p:cNvSpPr>
                <a:spLocks/>
              </p:cNvSpPr>
              <p:nvPr/>
            </p:nvSpPr>
            <p:spPr>
              <a:xfrm>
                <a:off x="3819525" y="1784532"/>
                <a:ext cx="1218099" cy="542611"/>
              </a:xfrm>
              <a:prstGeom prst="rect">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B6C0B7F4-FA9C-45C4-B7CD-666A7437BFFC}"/>
                  </a:ext>
                </a:extLst>
              </p:cNvPr>
              <p:cNvSpPr txBox="1"/>
              <p:nvPr/>
            </p:nvSpPr>
            <p:spPr>
              <a:xfrm>
                <a:off x="3790814" y="1801921"/>
                <a:ext cx="1082348" cy="507831"/>
              </a:xfrm>
              <a:prstGeom prst="rect">
                <a:avLst/>
              </a:prstGeom>
              <a:noFill/>
            </p:spPr>
            <p:txBody>
              <a:bodyPr wrap="none" rtlCol="0">
                <a:spAutoFit/>
              </a:bodyPr>
              <a:lstStyle/>
              <a:p>
                <a:r>
                  <a:rPr lang="en-US" sz="900" b="1" dirty="0"/>
                  <a:t>2084 ROM 12-A</a:t>
                </a:r>
              </a:p>
              <a:p>
                <a:r>
                  <a:rPr lang="en-US" sz="900" b="1" dirty="0"/>
                  <a:t>© 1982 WILLIAMS</a:t>
                </a:r>
              </a:p>
              <a:p>
                <a:r>
                  <a:rPr lang="en-US" sz="900" b="1" dirty="0"/>
                  <a:t>ELECTRONICS, INC.</a:t>
                </a:r>
              </a:p>
            </p:txBody>
          </p:sp>
          <p:sp>
            <p:nvSpPr>
              <p:cNvPr id="52" name="TextBox 51">
                <a:extLst>
                  <a:ext uri="{FF2B5EF4-FFF2-40B4-BE49-F238E27FC236}">
                    <a16:creationId xmlns:a16="http://schemas.microsoft.com/office/drawing/2014/main" id="{08C5C9F5-C3CB-45E6-A3E3-CEBAD9C9ABDD}"/>
                  </a:ext>
                </a:extLst>
              </p:cNvPr>
              <p:cNvSpPr txBox="1"/>
              <p:nvPr/>
            </p:nvSpPr>
            <p:spPr>
              <a:xfrm rot="16200000">
                <a:off x="4702824" y="1941299"/>
                <a:ext cx="473206" cy="215444"/>
              </a:xfrm>
              <a:prstGeom prst="rect">
                <a:avLst/>
              </a:prstGeom>
              <a:noFill/>
            </p:spPr>
            <p:txBody>
              <a:bodyPr wrap="none" rtlCol="0">
                <a:spAutoFit/>
              </a:bodyPr>
              <a:lstStyle/>
              <a:p>
                <a:r>
                  <a:rPr lang="en-US" sz="800" b="1" dirty="0"/>
                  <a:t>3005-7</a:t>
                </a:r>
              </a:p>
            </p:txBody>
          </p:sp>
        </p:grpSp>
        <p:cxnSp>
          <p:nvCxnSpPr>
            <p:cNvPr id="61" name="Straight Connector 60">
              <a:extLst>
                <a:ext uri="{FF2B5EF4-FFF2-40B4-BE49-F238E27FC236}">
                  <a16:creationId xmlns:a16="http://schemas.microsoft.com/office/drawing/2014/main" id="{02304F55-1577-4D56-A478-786283C5ABC3}"/>
                </a:ext>
              </a:extLst>
            </p:cNvPr>
            <p:cNvCxnSpPr/>
            <p:nvPr/>
          </p:nvCxnSpPr>
          <p:spPr>
            <a:xfrm>
              <a:off x="190011" y="679632"/>
              <a:ext cx="409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79EB0F9C-6A65-4D00-8F76-8D26E279041C}"/>
                </a:ext>
              </a:extLst>
            </p:cNvPr>
            <p:cNvCxnSpPr/>
            <p:nvPr/>
          </p:nvCxnSpPr>
          <p:spPr>
            <a:xfrm>
              <a:off x="190011" y="1615750"/>
              <a:ext cx="409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BE9AFD50-0659-4BCA-9338-56146DA1BD38}"/>
                </a:ext>
              </a:extLst>
            </p:cNvPr>
            <p:cNvCxnSpPr/>
            <p:nvPr/>
          </p:nvCxnSpPr>
          <p:spPr>
            <a:xfrm>
              <a:off x="190011" y="2531417"/>
              <a:ext cx="409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67DA974D-CABA-43AA-A467-8B57D45DA713}"/>
                </a:ext>
              </a:extLst>
            </p:cNvPr>
            <p:cNvCxnSpPr/>
            <p:nvPr/>
          </p:nvCxnSpPr>
          <p:spPr>
            <a:xfrm>
              <a:off x="199603" y="3447080"/>
              <a:ext cx="409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164A2339-4C24-449A-98B1-573243A988C8}"/>
                </a:ext>
              </a:extLst>
            </p:cNvPr>
            <p:cNvCxnSpPr/>
            <p:nvPr/>
          </p:nvCxnSpPr>
          <p:spPr>
            <a:xfrm>
              <a:off x="199603" y="3986667"/>
              <a:ext cx="409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32C8865A-A52B-4CFE-BDF8-688AB1299ED5}"/>
                </a:ext>
              </a:extLst>
            </p:cNvPr>
            <p:cNvCxnSpPr/>
            <p:nvPr/>
          </p:nvCxnSpPr>
          <p:spPr>
            <a:xfrm>
              <a:off x="199603" y="3074028"/>
              <a:ext cx="409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1314E3DF-75BD-4676-B7F7-EAA8EBDF927D}"/>
                </a:ext>
              </a:extLst>
            </p:cNvPr>
            <p:cNvCxnSpPr/>
            <p:nvPr/>
          </p:nvCxnSpPr>
          <p:spPr>
            <a:xfrm>
              <a:off x="190011" y="2160576"/>
              <a:ext cx="409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4FFA4DFA-B12F-4A06-A730-656B555DD820}"/>
                </a:ext>
              </a:extLst>
            </p:cNvPr>
            <p:cNvCxnSpPr/>
            <p:nvPr/>
          </p:nvCxnSpPr>
          <p:spPr>
            <a:xfrm>
              <a:off x="190011" y="1227787"/>
              <a:ext cx="409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97946188-0DFA-4C3F-92E1-ED93908E13E3}"/>
                </a:ext>
              </a:extLst>
            </p:cNvPr>
            <p:cNvCxnSpPr/>
            <p:nvPr/>
          </p:nvCxnSpPr>
          <p:spPr>
            <a:xfrm>
              <a:off x="628581" y="464343"/>
              <a:ext cx="0" cy="1826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4640348B-87C8-46AE-9C35-6A5C7597433B}"/>
                </a:ext>
              </a:extLst>
            </p:cNvPr>
            <p:cNvCxnSpPr/>
            <p:nvPr/>
          </p:nvCxnSpPr>
          <p:spPr>
            <a:xfrm>
              <a:off x="1846680" y="464343"/>
              <a:ext cx="0" cy="1826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709747C6-333E-4454-B0AB-214002BF042E}"/>
                </a:ext>
              </a:extLst>
            </p:cNvPr>
            <p:cNvCxnSpPr/>
            <p:nvPr/>
          </p:nvCxnSpPr>
          <p:spPr>
            <a:xfrm>
              <a:off x="2184951" y="464343"/>
              <a:ext cx="0" cy="1826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F5134B63-7D06-432A-B6E9-AA539A11A767}"/>
                </a:ext>
              </a:extLst>
            </p:cNvPr>
            <p:cNvCxnSpPr/>
            <p:nvPr/>
          </p:nvCxnSpPr>
          <p:spPr>
            <a:xfrm>
              <a:off x="3399391" y="464343"/>
              <a:ext cx="0" cy="1826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51189833-31C5-4932-BE0A-536DB9715065}"/>
                </a:ext>
              </a:extLst>
            </p:cNvPr>
            <p:cNvCxnSpPr/>
            <p:nvPr/>
          </p:nvCxnSpPr>
          <p:spPr>
            <a:xfrm>
              <a:off x="3667125" y="464343"/>
              <a:ext cx="0" cy="1826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0FB70E09-7741-4ED4-9E16-BD733BF0B897}"/>
                </a:ext>
              </a:extLst>
            </p:cNvPr>
            <p:cNvCxnSpPr/>
            <p:nvPr/>
          </p:nvCxnSpPr>
          <p:spPr>
            <a:xfrm>
              <a:off x="4889986" y="464343"/>
              <a:ext cx="0" cy="1826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9CF77619-C2D5-409D-875B-E22E296138CB}"/>
                </a:ext>
              </a:extLst>
            </p:cNvPr>
            <p:cNvCxnSpPr/>
            <p:nvPr/>
          </p:nvCxnSpPr>
          <p:spPr>
            <a:xfrm>
              <a:off x="4885470" y="4012404"/>
              <a:ext cx="0" cy="1826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379B7E25-80EC-4542-89B3-E134BC1FDC5E}"/>
                </a:ext>
              </a:extLst>
            </p:cNvPr>
            <p:cNvCxnSpPr>
              <a:cxnSpLocks/>
            </p:cNvCxnSpPr>
            <p:nvPr/>
          </p:nvCxnSpPr>
          <p:spPr>
            <a:xfrm>
              <a:off x="3664878" y="4012404"/>
              <a:ext cx="0" cy="1826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4A1E562A-18EE-4682-B624-7BB4D92FA038}"/>
                </a:ext>
              </a:extLst>
            </p:cNvPr>
            <p:cNvCxnSpPr/>
            <p:nvPr/>
          </p:nvCxnSpPr>
          <p:spPr>
            <a:xfrm>
              <a:off x="3399391" y="4012404"/>
              <a:ext cx="0" cy="1826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F1440053-6CD9-4702-BB43-3CE9B7AB6338}"/>
                </a:ext>
              </a:extLst>
            </p:cNvPr>
            <p:cNvCxnSpPr/>
            <p:nvPr/>
          </p:nvCxnSpPr>
          <p:spPr>
            <a:xfrm>
              <a:off x="2181359" y="4012405"/>
              <a:ext cx="0" cy="1826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F9066755-7079-4431-8EB5-0DB5D0D1EBD7}"/>
                </a:ext>
              </a:extLst>
            </p:cNvPr>
            <p:cNvCxnSpPr/>
            <p:nvPr/>
          </p:nvCxnSpPr>
          <p:spPr>
            <a:xfrm>
              <a:off x="1858720" y="4012405"/>
              <a:ext cx="0" cy="1826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E39C8A42-3978-4FA3-B14A-494D36868F20}"/>
                </a:ext>
              </a:extLst>
            </p:cNvPr>
            <p:cNvCxnSpPr/>
            <p:nvPr/>
          </p:nvCxnSpPr>
          <p:spPr>
            <a:xfrm>
              <a:off x="638173" y="4012405"/>
              <a:ext cx="0" cy="1826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F5961965-FB18-4008-BA61-B0B1FCC2593A}"/>
                </a:ext>
              </a:extLst>
            </p:cNvPr>
            <p:cNvCxnSpPr/>
            <p:nvPr/>
          </p:nvCxnSpPr>
          <p:spPr>
            <a:xfrm>
              <a:off x="4912097" y="3986667"/>
              <a:ext cx="409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4E630575-202A-415F-86E5-F35080C9242B}"/>
                </a:ext>
              </a:extLst>
            </p:cNvPr>
            <p:cNvCxnSpPr/>
            <p:nvPr/>
          </p:nvCxnSpPr>
          <p:spPr>
            <a:xfrm>
              <a:off x="4912097" y="3444056"/>
              <a:ext cx="409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0D2E70C3-B2A5-4213-BBDA-79D930310F02}"/>
                </a:ext>
              </a:extLst>
            </p:cNvPr>
            <p:cNvCxnSpPr/>
            <p:nvPr/>
          </p:nvCxnSpPr>
          <p:spPr>
            <a:xfrm>
              <a:off x="4912096" y="3086703"/>
              <a:ext cx="409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23D626B7-DAFA-4E85-BCA0-767E8C7321C5}"/>
                </a:ext>
              </a:extLst>
            </p:cNvPr>
            <p:cNvCxnSpPr/>
            <p:nvPr/>
          </p:nvCxnSpPr>
          <p:spPr>
            <a:xfrm>
              <a:off x="4912096" y="2529639"/>
              <a:ext cx="409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36B00736-94E7-4A36-ADAE-99F13BEFA163}"/>
                </a:ext>
              </a:extLst>
            </p:cNvPr>
            <p:cNvCxnSpPr/>
            <p:nvPr/>
          </p:nvCxnSpPr>
          <p:spPr>
            <a:xfrm>
              <a:off x="4912096" y="2157357"/>
              <a:ext cx="409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AD607FF6-E3AA-4D96-B746-2DBF94E3AFFF}"/>
                </a:ext>
              </a:extLst>
            </p:cNvPr>
            <p:cNvCxnSpPr/>
            <p:nvPr/>
          </p:nvCxnSpPr>
          <p:spPr>
            <a:xfrm>
              <a:off x="4912096" y="1614746"/>
              <a:ext cx="409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E349A898-6171-424F-9E52-5A058E0817F6}"/>
                </a:ext>
              </a:extLst>
            </p:cNvPr>
            <p:cNvCxnSpPr/>
            <p:nvPr/>
          </p:nvCxnSpPr>
          <p:spPr>
            <a:xfrm>
              <a:off x="4912096" y="1222243"/>
              <a:ext cx="409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44B47B5D-0CD4-4C1C-BEBF-8B492AF7F32E}"/>
                </a:ext>
              </a:extLst>
            </p:cNvPr>
            <p:cNvCxnSpPr/>
            <p:nvPr/>
          </p:nvCxnSpPr>
          <p:spPr>
            <a:xfrm>
              <a:off x="4912095" y="679632"/>
              <a:ext cx="409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 name="Group 6">
            <a:extLst>
              <a:ext uri="{FF2B5EF4-FFF2-40B4-BE49-F238E27FC236}">
                <a16:creationId xmlns:a16="http://schemas.microsoft.com/office/drawing/2014/main" id="{5F32B197-50E8-4E54-A454-63B7DE0886B4}"/>
              </a:ext>
            </a:extLst>
          </p:cNvPr>
          <p:cNvGrpSpPr/>
          <p:nvPr/>
        </p:nvGrpSpPr>
        <p:grpSpPr>
          <a:xfrm>
            <a:off x="6424733" y="460787"/>
            <a:ext cx="5131945" cy="3730733"/>
            <a:chOff x="6424733" y="460787"/>
            <a:chExt cx="5131945" cy="3730733"/>
          </a:xfrm>
        </p:grpSpPr>
        <p:sp>
          <p:nvSpPr>
            <p:cNvPr id="92" name="Rectangle 91">
              <a:extLst>
                <a:ext uri="{FF2B5EF4-FFF2-40B4-BE49-F238E27FC236}">
                  <a16:creationId xmlns:a16="http://schemas.microsoft.com/office/drawing/2014/main" id="{C6C7BA29-F5F0-4E9C-B28F-B0708A1364A2}"/>
                </a:ext>
              </a:extLst>
            </p:cNvPr>
            <p:cNvSpPr>
              <a:spLocks/>
            </p:cNvSpPr>
            <p:nvPr/>
          </p:nvSpPr>
          <p:spPr>
            <a:xfrm>
              <a:off x="9901847" y="2533690"/>
              <a:ext cx="1218099" cy="542611"/>
            </a:xfrm>
            <a:prstGeom prst="rect">
              <a:avLst/>
            </a:prstGeom>
            <a:solidFill>
              <a:srgbClr val="66CCFF"/>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92">
              <a:extLst>
                <a:ext uri="{FF2B5EF4-FFF2-40B4-BE49-F238E27FC236}">
                  <a16:creationId xmlns:a16="http://schemas.microsoft.com/office/drawing/2014/main" id="{1DA1E5B6-F0CD-4C7F-B5EE-C6FCFC9721EB}"/>
                </a:ext>
              </a:extLst>
            </p:cNvPr>
            <p:cNvSpPr txBox="1"/>
            <p:nvPr/>
          </p:nvSpPr>
          <p:spPr>
            <a:xfrm>
              <a:off x="9873136" y="2551079"/>
              <a:ext cx="1082348" cy="507831"/>
            </a:xfrm>
            <a:prstGeom prst="rect">
              <a:avLst/>
            </a:prstGeom>
            <a:noFill/>
          </p:spPr>
          <p:txBody>
            <a:bodyPr wrap="none" rtlCol="0">
              <a:spAutoFit/>
            </a:bodyPr>
            <a:lstStyle/>
            <a:p>
              <a:r>
                <a:rPr lang="en-US" sz="900" b="1" dirty="0"/>
                <a:t>2084 ROM 7-A</a:t>
              </a:r>
            </a:p>
            <a:p>
              <a:r>
                <a:rPr lang="en-US" sz="900" b="1" dirty="0"/>
                <a:t>© 1982 WILLIAMS</a:t>
              </a:r>
            </a:p>
            <a:p>
              <a:r>
                <a:rPr lang="en-US" sz="900" b="1" dirty="0"/>
                <a:t>ELECTRONICS, INC.</a:t>
              </a:r>
            </a:p>
          </p:txBody>
        </p:sp>
        <p:sp>
          <p:nvSpPr>
            <p:cNvPr id="94" name="TextBox 93">
              <a:extLst>
                <a:ext uri="{FF2B5EF4-FFF2-40B4-BE49-F238E27FC236}">
                  <a16:creationId xmlns:a16="http://schemas.microsoft.com/office/drawing/2014/main" id="{C9815C63-17E5-415A-9E1C-03E8A37323AF}"/>
                </a:ext>
              </a:extLst>
            </p:cNvPr>
            <p:cNvSpPr txBox="1"/>
            <p:nvPr/>
          </p:nvSpPr>
          <p:spPr>
            <a:xfrm rot="16200000">
              <a:off x="10785146" y="2690457"/>
              <a:ext cx="473206" cy="215444"/>
            </a:xfrm>
            <a:prstGeom prst="rect">
              <a:avLst/>
            </a:prstGeom>
            <a:noFill/>
          </p:spPr>
          <p:txBody>
            <a:bodyPr wrap="none" rtlCol="0">
              <a:spAutoFit/>
            </a:bodyPr>
            <a:lstStyle/>
            <a:p>
              <a:r>
                <a:rPr lang="en-US" sz="800" b="1" dirty="0"/>
                <a:t>3005-7</a:t>
              </a:r>
            </a:p>
          </p:txBody>
        </p:sp>
        <p:sp>
          <p:nvSpPr>
            <p:cNvPr id="96" name="Rectangle 95">
              <a:extLst>
                <a:ext uri="{FF2B5EF4-FFF2-40B4-BE49-F238E27FC236}">
                  <a16:creationId xmlns:a16="http://schemas.microsoft.com/office/drawing/2014/main" id="{9AD52FB9-6376-498A-987E-B5F8C3938B5E}"/>
                </a:ext>
              </a:extLst>
            </p:cNvPr>
            <p:cNvSpPr>
              <a:spLocks/>
            </p:cNvSpPr>
            <p:nvPr/>
          </p:nvSpPr>
          <p:spPr>
            <a:xfrm>
              <a:off x="9901847" y="676076"/>
              <a:ext cx="1218099" cy="542611"/>
            </a:xfrm>
            <a:prstGeom prst="rect">
              <a:avLst/>
            </a:prstGeom>
            <a:solidFill>
              <a:srgbClr val="66CCFF"/>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Box 96">
              <a:extLst>
                <a:ext uri="{FF2B5EF4-FFF2-40B4-BE49-F238E27FC236}">
                  <a16:creationId xmlns:a16="http://schemas.microsoft.com/office/drawing/2014/main" id="{D44B43F3-137E-4992-B054-A8F8445672AC}"/>
                </a:ext>
              </a:extLst>
            </p:cNvPr>
            <p:cNvSpPr txBox="1"/>
            <p:nvPr/>
          </p:nvSpPr>
          <p:spPr>
            <a:xfrm>
              <a:off x="9873136" y="693465"/>
              <a:ext cx="1082348" cy="507831"/>
            </a:xfrm>
            <a:prstGeom prst="rect">
              <a:avLst/>
            </a:prstGeom>
            <a:noFill/>
          </p:spPr>
          <p:txBody>
            <a:bodyPr wrap="none" rtlCol="0">
              <a:spAutoFit/>
            </a:bodyPr>
            <a:lstStyle/>
            <a:p>
              <a:r>
                <a:rPr lang="en-US" sz="900" b="1" dirty="0"/>
                <a:t>2084 ROM 1-A</a:t>
              </a:r>
            </a:p>
            <a:p>
              <a:r>
                <a:rPr lang="en-US" sz="900" b="1" dirty="0"/>
                <a:t>© 1982 WILLIAMS</a:t>
              </a:r>
            </a:p>
            <a:p>
              <a:r>
                <a:rPr lang="en-US" sz="900" b="1" dirty="0"/>
                <a:t>ELECTRONICS, INC.</a:t>
              </a:r>
            </a:p>
          </p:txBody>
        </p:sp>
        <p:sp>
          <p:nvSpPr>
            <p:cNvPr id="98" name="TextBox 97">
              <a:extLst>
                <a:ext uri="{FF2B5EF4-FFF2-40B4-BE49-F238E27FC236}">
                  <a16:creationId xmlns:a16="http://schemas.microsoft.com/office/drawing/2014/main" id="{EFEE355C-3B77-4343-A3EF-378BE0773E5E}"/>
                </a:ext>
              </a:extLst>
            </p:cNvPr>
            <p:cNvSpPr txBox="1"/>
            <p:nvPr/>
          </p:nvSpPr>
          <p:spPr>
            <a:xfrm rot="16200000">
              <a:off x="10785146" y="832843"/>
              <a:ext cx="473206" cy="215444"/>
            </a:xfrm>
            <a:prstGeom prst="rect">
              <a:avLst/>
            </a:prstGeom>
            <a:noFill/>
          </p:spPr>
          <p:txBody>
            <a:bodyPr wrap="none" rtlCol="0">
              <a:spAutoFit/>
            </a:bodyPr>
            <a:lstStyle/>
            <a:p>
              <a:r>
                <a:rPr lang="en-US" sz="800" b="1" dirty="0"/>
                <a:t>3005-7</a:t>
              </a:r>
            </a:p>
          </p:txBody>
        </p:sp>
        <p:sp>
          <p:nvSpPr>
            <p:cNvPr id="100" name="Rectangle 99">
              <a:extLst>
                <a:ext uri="{FF2B5EF4-FFF2-40B4-BE49-F238E27FC236}">
                  <a16:creationId xmlns:a16="http://schemas.microsoft.com/office/drawing/2014/main" id="{58D10CB1-D699-4228-8E64-0BA21573983C}"/>
                </a:ext>
              </a:extLst>
            </p:cNvPr>
            <p:cNvSpPr>
              <a:spLocks/>
            </p:cNvSpPr>
            <p:nvPr/>
          </p:nvSpPr>
          <p:spPr>
            <a:xfrm>
              <a:off x="8416081" y="680897"/>
              <a:ext cx="1218099" cy="542611"/>
            </a:xfrm>
            <a:prstGeom prst="rect">
              <a:avLst/>
            </a:prstGeom>
            <a:solidFill>
              <a:srgbClr val="66CCFF"/>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TextBox 100">
              <a:extLst>
                <a:ext uri="{FF2B5EF4-FFF2-40B4-BE49-F238E27FC236}">
                  <a16:creationId xmlns:a16="http://schemas.microsoft.com/office/drawing/2014/main" id="{FB63D4C5-7117-4680-9707-ADC815FD38CA}"/>
                </a:ext>
              </a:extLst>
            </p:cNvPr>
            <p:cNvSpPr txBox="1"/>
            <p:nvPr/>
          </p:nvSpPr>
          <p:spPr>
            <a:xfrm>
              <a:off x="8387370" y="698286"/>
              <a:ext cx="1082348" cy="507831"/>
            </a:xfrm>
            <a:prstGeom prst="rect">
              <a:avLst/>
            </a:prstGeom>
            <a:noFill/>
          </p:spPr>
          <p:txBody>
            <a:bodyPr wrap="none" rtlCol="0">
              <a:spAutoFit/>
            </a:bodyPr>
            <a:lstStyle/>
            <a:p>
              <a:r>
                <a:rPr lang="en-US" sz="900" b="1" dirty="0"/>
                <a:t>2084 ROM 2-A</a:t>
              </a:r>
            </a:p>
            <a:p>
              <a:r>
                <a:rPr lang="en-US" sz="900" b="1" dirty="0"/>
                <a:t>© 1982 WILLIAMS</a:t>
              </a:r>
            </a:p>
            <a:p>
              <a:r>
                <a:rPr lang="en-US" sz="900" b="1" dirty="0"/>
                <a:t>ELECTRONICS, INC.</a:t>
              </a:r>
            </a:p>
          </p:txBody>
        </p:sp>
        <p:sp>
          <p:nvSpPr>
            <p:cNvPr id="102" name="TextBox 101">
              <a:extLst>
                <a:ext uri="{FF2B5EF4-FFF2-40B4-BE49-F238E27FC236}">
                  <a16:creationId xmlns:a16="http://schemas.microsoft.com/office/drawing/2014/main" id="{ED7C5F5C-F795-4836-9962-F5C295C7CB90}"/>
                </a:ext>
              </a:extLst>
            </p:cNvPr>
            <p:cNvSpPr txBox="1"/>
            <p:nvPr/>
          </p:nvSpPr>
          <p:spPr>
            <a:xfrm rot="16200000">
              <a:off x="9299380" y="837664"/>
              <a:ext cx="473206" cy="215444"/>
            </a:xfrm>
            <a:prstGeom prst="rect">
              <a:avLst/>
            </a:prstGeom>
            <a:noFill/>
          </p:spPr>
          <p:txBody>
            <a:bodyPr wrap="none" rtlCol="0">
              <a:spAutoFit/>
            </a:bodyPr>
            <a:lstStyle/>
            <a:p>
              <a:r>
                <a:rPr lang="en-US" sz="800" b="1" dirty="0"/>
                <a:t>3005-7</a:t>
              </a:r>
            </a:p>
          </p:txBody>
        </p:sp>
        <p:sp>
          <p:nvSpPr>
            <p:cNvPr id="104" name="Rectangle 103">
              <a:extLst>
                <a:ext uri="{FF2B5EF4-FFF2-40B4-BE49-F238E27FC236}">
                  <a16:creationId xmlns:a16="http://schemas.microsoft.com/office/drawing/2014/main" id="{5D0FB8AD-83AA-4CDE-BF45-E5157ED1ABE0}"/>
                </a:ext>
              </a:extLst>
            </p:cNvPr>
            <p:cNvSpPr>
              <a:spLocks/>
            </p:cNvSpPr>
            <p:nvPr/>
          </p:nvSpPr>
          <p:spPr>
            <a:xfrm>
              <a:off x="6863303" y="679136"/>
              <a:ext cx="1218099" cy="542611"/>
            </a:xfrm>
            <a:prstGeom prst="rect">
              <a:avLst/>
            </a:prstGeom>
            <a:solidFill>
              <a:srgbClr val="66CCFF"/>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Box 104">
              <a:extLst>
                <a:ext uri="{FF2B5EF4-FFF2-40B4-BE49-F238E27FC236}">
                  <a16:creationId xmlns:a16="http://schemas.microsoft.com/office/drawing/2014/main" id="{59DCCBF4-9DA9-46A6-B1AE-B62457AC4BFA}"/>
                </a:ext>
              </a:extLst>
            </p:cNvPr>
            <p:cNvSpPr txBox="1"/>
            <p:nvPr/>
          </p:nvSpPr>
          <p:spPr>
            <a:xfrm>
              <a:off x="6834592" y="696525"/>
              <a:ext cx="1082348" cy="507831"/>
            </a:xfrm>
            <a:prstGeom prst="rect">
              <a:avLst/>
            </a:prstGeom>
            <a:noFill/>
          </p:spPr>
          <p:txBody>
            <a:bodyPr wrap="none" rtlCol="0">
              <a:spAutoFit/>
            </a:bodyPr>
            <a:lstStyle/>
            <a:p>
              <a:r>
                <a:rPr lang="en-US" sz="900" b="1" dirty="0"/>
                <a:t>2084 ROM 3-A</a:t>
              </a:r>
            </a:p>
            <a:p>
              <a:r>
                <a:rPr lang="en-US" sz="900" b="1" dirty="0"/>
                <a:t>© 1982 WILLIAMS</a:t>
              </a:r>
            </a:p>
            <a:p>
              <a:r>
                <a:rPr lang="en-US" sz="900" b="1" dirty="0"/>
                <a:t>ELECTRONICS, INC.</a:t>
              </a:r>
            </a:p>
          </p:txBody>
        </p:sp>
        <p:sp>
          <p:nvSpPr>
            <p:cNvPr id="106" name="TextBox 105">
              <a:extLst>
                <a:ext uri="{FF2B5EF4-FFF2-40B4-BE49-F238E27FC236}">
                  <a16:creationId xmlns:a16="http://schemas.microsoft.com/office/drawing/2014/main" id="{1FF8596C-8510-4CB5-A635-A49DA9FE5B0F}"/>
                </a:ext>
              </a:extLst>
            </p:cNvPr>
            <p:cNvSpPr txBox="1"/>
            <p:nvPr/>
          </p:nvSpPr>
          <p:spPr>
            <a:xfrm rot="16200000">
              <a:off x="7746602" y="835903"/>
              <a:ext cx="473206" cy="215444"/>
            </a:xfrm>
            <a:prstGeom prst="rect">
              <a:avLst/>
            </a:prstGeom>
            <a:noFill/>
          </p:spPr>
          <p:txBody>
            <a:bodyPr wrap="none" rtlCol="0">
              <a:spAutoFit/>
            </a:bodyPr>
            <a:lstStyle/>
            <a:p>
              <a:r>
                <a:rPr lang="en-US" sz="800" b="1" dirty="0"/>
                <a:t>3005-7</a:t>
              </a:r>
            </a:p>
          </p:txBody>
        </p:sp>
        <p:sp>
          <p:nvSpPr>
            <p:cNvPr id="108" name="Rectangle 107">
              <a:extLst>
                <a:ext uri="{FF2B5EF4-FFF2-40B4-BE49-F238E27FC236}">
                  <a16:creationId xmlns:a16="http://schemas.microsoft.com/office/drawing/2014/main" id="{6D3E3E3B-9660-4FFA-BE0F-2FBA257B475B}"/>
                </a:ext>
              </a:extLst>
            </p:cNvPr>
            <p:cNvSpPr>
              <a:spLocks/>
            </p:cNvSpPr>
            <p:nvPr/>
          </p:nvSpPr>
          <p:spPr>
            <a:xfrm>
              <a:off x="9901847" y="1611190"/>
              <a:ext cx="1218099" cy="542611"/>
            </a:xfrm>
            <a:prstGeom prst="rect">
              <a:avLst/>
            </a:prstGeom>
            <a:solidFill>
              <a:srgbClr val="66CCFF"/>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TextBox 108">
              <a:extLst>
                <a:ext uri="{FF2B5EF4-FFF2-40B4-BE49-F238E27FC236}">
                  <a16:creationId xmlns:a16="http://schemas.microsoft.com/office/drawing/2014/main" id="{FBFD220D-B6AD-44B9-B5BB-211A79915981}"/>
                </a:ext>
              </a:extLst>
            </p:cNvPr>
            <p:cNvSpPr txBox="1"/>
            <p:nvPr/>
          </p:nvSpPr>
          <p:spPr>
            <a:xfrm>
              <a:off x="9873136" y="1628579"/>
              <a:ext cx="1082348" cy="507831"/>
            </a:xfrm>
            <a:prstGeom prst="rect">
              <a:avLst/>
            </a:prstGeom>
            <a:noFill/>
          </p:spPr>
          <p:txBody>
            <a:bodyPr wrap="none" rtlCol="0">
              <a:spAutoFit/>
            </a:bodyPr>
            <a:lstStyle/>
            <a:p>
              <a:r>
                <a:rPr lang="en-US" sz="900" b="1" dirty="0"/>
                <a:t>2084 ROM 4-A</a:t>
              </a:r>
            </a:p>
            <a:p>
              <a:r>
                <a:rPr lang="en-US" sz="900" b="1" dirty="0"/>
                <a:t>© 1982 WILLIAMS</a:t>
              </a:r>
            </a:p>
            <a:p>
              <a:r>
                <a:rPr lang="en-US" sz="900" b="1" dirty="0"/>
                <a:t>ELECTRONICS, INC.</a:t>
              </a:r>
            </a:p>
          </p:txBody>
        </p:sp>
        <p:sp>
          <p:nvSpPr>
            <p:cNvPr id="110" name="TextBox 109">
              <a:extLst>
                <a:ext uri="{FF2B5EF4-FFF2-40B4-BE49-F238E27FC236}">
                  <a16:creationId xmlns:a16="http://schemas.microsoft.com/office/drawing/2014/main" id="{C96A9056-816E-422A-8709-4D2025A1D535}"/>
                </a:ext>
              </a:extLst>
            </p:cNvPr>
            <p:cNvSpPr txBox="1"/>
            <p:nvPr/>
          </p:nvSpPr>
          <p:spPr>
            <a:xfrm rot="16200000">
              <a:off x="10785146" y="1767957"/>
              <a:ext cx="473206" cy="215444"/>
            </a:xfrm>
            <a:prstGeom prst="rect">
              <a:avLst/>
            </a:prstGeom>
            <a:noFill/>
          </p:spPr>
          <p:txBody>
            <a:bodyPr wrap="none" rtlCol="0">
              <a:spAutoFit/>
            </a:bodyPr>
            <a:lstStyle/>
            <a:p>
              <a:r>
                <a:rPr lang="en-US" sz="800" b="1" dirty="0"/>
                <a:t>3005-7</a:t>
              </a:r>
            </a:p>
          </p:txBody>
        </p:sp>
        <p:sp>
          <p:nvSpPr>
            <p:cNvPr id="112" name="Rectangle 111">
              <a:extLst>
                <a:ext uri="{FF2B5EF4-FFF2-40B4-BE49-F238E27FC236}">
                  <a16:creationId xmlns:a16="http://schemas.microsoft.com/office/drawing/2014/main" id="{946D1EFB-A969-41AA-8EAA-F540B41C6461}"/>
                </a:ext>
              </a:extLst>
            </p:cNvPr>
            <p:cNvSpPr>
              <a:spLocks/>
            </p:cNvSpPr>
            <p:nvPr/>
          </p:nvSpPr>
          <p:spPr>
            <a:xfrm>
              <a:off x="8406489" y="1611192"/>
              <a:ext cx="1218099" cy="542611"/>
            </a:xfrm>
            <a:prstGeom prst="rect">
              <a:avLst/>
            </a:prstGeom>
            <a:solidFill>
              <a:srgbClr val="66CCFF"/>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a:extLst>
                <a:ext uri="{FF2B5EF4-FFF2-40B4-BE49-F238E27FC236}">
                  <a16:creationId xmlns:a16="http://schemas.microsoft.com/office/drawing/2014/main" id="{06F06B2D-593E-4F50-8944-68CE5ABE00B0}"/>
                </a:ext>
              </a:extLst>
            </p:cNvPr>
            <p:cNvSpPr txBox="1"/>
            <p:nvPr/>
          </p:nvSpPr>
          <p:spPr>
            <a:xfrm>
              <a:off x="8377778" y="1628581"/>
              <a:ext cx="1082348" cy="507831"/>
            </a:xfrm>
            <a:prstGeom prst="rect">
              <a:avLst/>
            </a:prstGeom>
            <a:noFill/>
          </p:spPr>
          <p:txBody>
            <a:bodyPr wrap="none" rtlCol="0">
              <a:spAutoFit/>
            </a:bodyPr>
            <a:lstStyle/>
            <a:p>
              <a:r>
                <a:rPr lang="en-US" sz="900" b="1" dirty="0"/>
                <a:t>2084 ROM 5-A</a:t>
              </a:r>
            </a:p>
            <a:p>
              <a:r>
                <a:rPr lang="en-US" sz="900" b="1" dirty="0"/>
                <a:t>© 1982 WILLIAMS</a:t>
              </a:r>
            </a:p>
            <a:p>
              <a:r>
                <a:rPr lang="en-US" sz="900" b="1" dirty="0"/>
                <a:t>ELECTRONICS, INC.</a:t>
              </a:r>
            </a:p>
          </p:txBody>
        </p:sp>
        <p:sp>
          <p:nvSpPr>
            <p:cNvPr id="114" name="TextBox 113">
              <a:extLst>
                <a:ext uri="{FF2B5EF4-FFF2-40B4-BE49-F238E27FC236}">
                  <a16:creationId xmlns:a16="http://schemas.microsoft.com/office/drawing/2014/main" id="{A43A9EC8-4D7F-43B7-9982-92342408D42F}"/>
                </a:ext>
              </a:extLst>
            </p:cNvPr>
            <p:cNvSpPr txBox="1"/>
            <p:nvPr/>
          </p:nvSpPr>
          <p:spPr>
            <a:xfrm rot="16200000">
              <a:off x="9289788" y="1767959"/>
              <a:ext cx="473206" cy="215444"/>
            </a:xfrm>
            <a:prstGeom prst="rect">
              <a:avLst/>
            </a:prstGeom>
            <a:noFill/>
          </p:spPr>
          <p:txBody>
            <a:bodyPr wrap="none" rtlCol="0">
              <a:spAutoFit/>
            </a:bodyPr>
            <a:lstStyle/>
            <a:p>
              <a:r>
                <a:rPr lang="en-US" sz="800" b="1" dirty="0"/>
                <a:t>3005-7</a:t>
              </a:r>
            </a:p>
          </p:txBody>
        </p:sp>
        <p:sp>
          <p:nvSpPr>
            <p:cNvPr id="116" name="Rectangle 115">
              <a:extLst>
                <a:ext uri="{FF2B5EF4-FFF2-40B4-BE49-F238E27FC236}">
                  <a16:creationId xmlns:a16="http://schemas.microsoft.com/office/drawing/2014/main" id="{887BC358-6125-42E5-8B6E-358194828046}"/>
                </a:ext>
              </a:extLst>
            </p:cNvPr>
            <p:cNvSpPr>
              <a:spLocks/>
            </p:cNvSpPr>
            <p:nvPr/>
          </p:nvSpPr>
          <p:spPr>
            <a:xfrm>
              <a:off x="6863303" y="1612194"/>
              <a:ext cx="1218099" cy="542611"/>
            </a:xfrm>
            <a:prstGeom prst="rect">
              <a:avLst/>
            </a:prstGeom>
            <a:solidFill>
              <a:srgbClr val="66CCFF"/>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TextBox 116">
              <a:extLst>
                <a:ext uri="{FF2B5EF4-FFF2-40B4-BE49-F238E27FC236}">
                  <a16:creationId xmlns:a16="http://schemas.microsoft.com/office/drawing/2014/main" id="{E761CB10-1A48-426C-88EB-5C8A24C1171A}"/>
                </a:ext>
              </a:extLst>
            </p:cNvPr>
            <p:cNvSpPr txBox="1"/>
            <p:nvPr/>
          </p:nvSpPr>
          <p:spPr>
            <a:xfrm>
              <a:off x="6834592" y="1629583"/>
              <a:ext cx="1082348" cy="507831"/>
            </a:xfrm>
            <a:prstGeom prst="rect">
              <a:avLst/>
            </a:prstGeom>
            <a:noFill/>
          </p:spPr>
          <p:txBody>
            <a:bodyPr wrap="none" rtlCol="0">
              <a:spAutoFit/>
            </a:bodyPr>
            <a:lstStyle/>
            <a:p>
              <a:r>
                <a:rPr lang="en-US" sz="900" b="1" dirty="0"/>
                <a:t>2084 ROM 6-A</a:t>
              </a:r>
            </a:p>
            <a:p>
              <a:r>
                <a:rPr lang="en-US" sz="900" b="1" dirty="0"/>
                <a:t>© 1982 WILLIAMS</a:t>
              </a:r>
            </a:p>
            <a:p>
              <a:r>
                <a:rPr lang="en-US" sz="900" b="1" dirty="0"/>
                <a:t>ELECTRONICS, INC.</a:t>
              </a:r>
            </a:p>
          </p:txBody>
        </p:sp>
        <p:sp>
          <p:nvSpPr>
            <p:cNvPr id="118" name="TextBox 117">
              <a:extLst>
                <a:ext uri="{FF2B5EF4-FFF2-40B4-BE49-F238E27FC236}">
                  <a16:creationId xmlns:a16="http://schemas.microsoft.com/office/drawing/2014/main" id="{71348048-B76F-4E0B-915C-06B4F62A186F}"/>
                </a:ext>
              </a:extLst>
            </p:cNvPr>
            <p:cNvSpPr txBox="1"/>
            <p:nvPr/>
          </p:nvSpPr>
          <p:spPr>
            <a:xfrm rot="16200000">
              <a:off x="7746602" y="1768961"/>
              <a:ext cx="473206" cy="215444"/>
            </a:xfrm>
            <a:prstGeom prst="rect">
              <a:avLst/>
            </a:prstGeom>
            <a:noFill/>
          </p:spPr>
          <p:txBody>
            <a:bodyPr wrap="none" rtlCol="0">
              <a:spAutoFit/>
            </a:bodyPr>
            <a:lstStyle/>
            <a:p>
              <a:r>
                <a:rPr lang="en-US" sz="800" b="1" dirty="0"/>
                <a:t>3005-7</a:t>
              </a:r>
            </a:p>
          </p:txBody>
        </p:sp>
        <p:sp>
          <p:nvSpPr>
            <p:cNvPr id="120" name="Rectangle 119">
              <a:extLst>
                <a:ext uri="{FF2B5EF4-FFF2-40B4-BE49-F238E27FC236}">
                  <a16:creationId xmlns:a16="http://schemas.microsoft.com/office/drawing/2014/main" id="{114886AF-9C34-474E-A50E-00930BEF4154}"/>
                </a:ext>
              </a:extLst>
            </p:cNvPr>
            <p:cNvSpPr>
              <a:spLocks/>
            </p:cNvSpPr>
            <p:nvPr/>
          </p:nvSpPr>
          <p:spPr>
            <a:xfrm>
              <a:off x="8416081" y="2529664"/>
              <a:ext cx="1218099" cy="542611"/>
            </a:xfrm>
            <a:prstGeom prst="rect">
              <a:avLst/>
            </a:prstGeom>
            <a:solidFill>
              <a:srgbClr val="66CCFF"/>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TextBox 120">
              <a:extLst>
                <a:ext uri="{FF2B5EF4-FFF2-40B4-BE49-F238E27FC236}">
                  <a16:creationId xmlns:a16="http://schemas.microsoft.com/office/drawing/2014/main" id="{6534F6FE-2F1B-429F-8D95-FEE5A090E3F0}"/>
                </a:ext>
              </a:extLst>
            </p:cNvPr>
            <p:cNvSpPr txBox="1"/>
            <p:nvPr/>
          </p:nvSpPr>
          <p:spPr>
            <a:xfrm>
              <a:off x="8387370" y="2547053"/>
              <a:ext cx="1082348" cy="507831"/>
            </a:xfrm>
            <a:prstGeom prst="rect">
              <a:avLst/>
            </a:prstGeom>
            <a:noFill/>
          </p:spPr>
          <p:txBody>
            <a:bodyPr wrap="none" rtlCol="0">
              <a:spAutoFit/>
            </a:bodyPr>
            <a:lstStyle/>
            <a:p>
              <a:r>
                <a:rPr lang="en-US" sz="900" b="1" dirty="0"/>
                <a:t>2084 ROM 8-A</a:t>
              </a:r>
            </a:p>
            <a:p>
              <a:r>
                <a:rPr lang="en-US" sz="900" b="1" dirty="0"/>
                <a:t>© 1982 WILLIAMS</a:t>
              </a:r>
            </a:p>
            <a:p>
              <a:r>
                <a:rPr lang="en-US" sz="900" b="1" dirty="0"/>
                <a:t>ELECTRONICS, INC.</a:t>
              </a:r>
            </a:p>
          </p:txBody>
        </p:sp>
        <p:sp>
          <p:nvSpPr>
            <p:cNvPr id="122" name="TextBox 121">
              <a:extLst>
                <a:ext uri="{FF2B5EF4-FFF2-40B4-BE49-F238E27FC236}">
                  <a16:creationId xmlns:a16="http://schemas.microsoft.com/office/drawing/2014/main" id="{E929875D-B346-4DAA-B1D8-819CD7CA3A84}"/>
                </a:ext>
              </a:extLst>
            </p:cNvPr>
            <p:cNvSpPr txBox="1"/>
            <p:nvPr/>
          </p:nvSpPr>
          <p:spPr>
            <a:xfrm rot="16200000">
              <a:off x="9299380" y="2686431"/>
              <a:ext cx="473206" cy="215444"/>
            </a:xfrm>
            <a:prstGeom prst="rect">
              <a:avLst/>
            </a:prstGeom>
            <a:noFill/>
          </p:spPr>
          <p:txBody>
            <a:bodyPr wrap="none" rtlCol="0">
              <a:spAutoFit/>
            </a:bodyPr>
            <a:lstStyle/>
            <a:p>
              <a:r>
                <a:rPr lang="en-US" sz="800" b="1" dirty="0"/>
                <a:t>3005-7</a:t>
              </a:r>
            </a:p>
          </p:txBody>
        </p:sp>
        <p:sp>
          <p:nvSpPr>
            <p:cNvPr id="124" name="Rectangle 123">
              <a:extLst>
                <a:ext uri="{FF2B5EF4-FFF2-40B4-BE49-F238E27FC236}">
                  <a16:creationId xmlns:a16="http://schemas.microsoft.com/office/drawing/2014/main" id="{EEED256C-4530-4FE4-B3D7-385BBF033E02}"/>
                </a:ext>
              </a:extLst>
            </p:cNvPr>
            <p:cNvSpPr>
              <a:spLocks/>
            </p:cNvSpPr>
            <p:nvPr/>
          </p:nvSpPr>
          <p:spPr>
            <a:xfrm>
              <a:off x="6863303" y="2527861"/>
              <a:ext cx="1218099" cy="542611"/>
            </a:xfrm>
            <a:prstGeom prst="rect">
              <a:avLst/>
            </a:prstGeom>
            <a:solidFill>
              <a:srgbClr val="66CCFF"/>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TextBox 124">
              <a:extLst>
                <a:ext uri="{FF2B5EF4-FFF2-40B4-BE49-F238E27FC236}">
                  <a16:creationId xmlns:a16="http://schemas.microsoft.com/office/drawing/2014/main" id="{C7DAC081-3EAF-49CD-B1DE-E308ECA8EAAA}"/>
                </a:ext>
              </a:extLst>
            </p:cNvPr>
            <p:cNvSpPr txBox="1"/>
            <p:nvPr/>
          </p:nvSpPr>
          <p:spPr>
            <a:xfrm>
              <a:off x="6834592" y="2545250"/>
              <a:ext cx="1082348" cy="507831"/>
            </a:xfrm>
            <a:prstGeom prst="rect">
              <a:avLst/>
            </a:prstGeom>
            <a:noFill/>
          </p:spPr>
          <p:txBody>
            <a:bodyPr wrap="none" rtlCol="0">
              <a:spAutoFit/>
            </a:bodyPr>
            <a:lstStyle/>
            <a:p>
              <a:r>
                <a:rPr lang="en-US" sz="900" b="1" dirty="0"/>
                <a:t>2084 ROM 9-A</a:t>
              </a:r>
            </a:p>
            <a:p>
              <a:r>
                <a:rPr lang="en-US" sz="900" b="1" dirty="0"/>
                <a:t>© 1982 WILLIAMS</a:t>
              </a:r>
            </a:p>
            <a:p>
              <a:r>
                <a:rPr lang="en-US" sz="900" b="1" dirty="0"/>
                <a:t>ELECTRONICS, INC.</a:t>
              </a:r>
            </a:p>
          </p:txBody>
        </p:sp>
        <p:sp>
          <p:nvSpPr>
            <p:cNvPr id="126" name="TextBox 125">
              <a:extLst>
                <a:ext uri="{FF2B5EF4-FFF2-40B4-BE49-F238E27FC236}">
                  <a16:creationId xmlns:a16="http://schemas.microsoft.com/office/drawing/2014/main" id="{59CB45D8-80C2-4885-A933-6096BC421886}"/>
                </a:ext>
              </a:extLst>
            </p:cNvPr>
            <p:cNvSpPr txBox="1"/>
            <p:nvPr/>
          </p:nvSpPr>
          <p:spPr>
            <a:xfrm rot="16200000">
              <a:off x="7746602" y="2684628"/>
              <a:ext cx="473206" cy="215444"/>
            </a:xfrm>
            <a:prstGeom prst="rect">
              <a:avLst/>
            </a:prstGeom>
            <a:noFill/>
          </p:spPr>
          <p:txBody>
            <a:bodyPr wrap="none" rtlCol="0">
              <a:spAutoFit/>
            </a:bodyPr>
            <a:lstStyle/>
            <a:p>
              <a:r>
                <a:rPr lang="en-US" sz="800" b="1" dirty="0"/>
                <a:t>3005-7</a:t>
              </a:r>
            </a:p>
          </p:txBody>
        </p:sp>
        <p:sp>
          <p:nvSpPr>
            <p:cNvPr id="128" name="Rectangle 127">
              <a:extLst>
                <a:ext uri="{FF2B5EF4-FFF2-40B4-BE49-F238E27FC236}">
                  <a16:creationId xmlns:a16="http://schemas.microsoft.com/office/drawing/2014/main" id="{7E4C36DF-0A51-49EF-9706-52D4675F5B72}"/>
                </a:ext>
              </a:extLst>
            </p:cNvPr>
            <p:cNvSpPr>
              <a:spLocks/>
            </p:cNvSpPr>
            <p:nvPr/>
          </p:nvSpPr>
          <p:spPr>
            <a:xfrm>
              <a:off x="6872895" y="3443526"/>
              <a:ext cx="1218099" cy="542611"/>
            </a:xfrm>
            <a:prstGeom prst="rect">
              <a:avLst/>
            </a:prstGeom>
            <a:solidFill>
              <a:srgbClr val="66CCFF"/>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Box 128">
              <a:extLst>
                <a:ext uri="{FF2B5EF4-FFF2-40B4-BE49-F238E27FC236}">
                  <a16:creationId xmlns:a16="http://schemas.microsoft.com/office/drawing/2014/main" id="{BCD4BCCB-89DF-4454-A4B8-468B32D1B966}"/>
                </a:ext>
              </a:extLst>
            </p:cNvPr>
            <p:cNvSpPr txBox="1"/>
            <p:nvPr/>
          </p:nvSpPr>
          <p:spPr>
            <a:xfrm>
              <a:off x="6844184" y="3460915"/>
              <a:ext cx="1082348" cy="507831"/>
            </a:xfrm>
            <a:prstGeom prst="rect">
              <a:avLst/>
            </a:prstGeom>
            <a:noFill/>
          </p:spPr>
          <p:txBody>
            <a:bodyPr wrap="none" rtlCol="0">
              <a:spAutoFit/>
            </a:bodyPr>
            <a:lstStyle/>
            <a:p>
              <a:r>
                <a:rPr lang="en-US" sz="900" b="1" dirty="0"/>
                <a:t>2084 ROM 10-A</a:t>
              </a:r>
            </a:p>
            <a:p>
              <a:r>
                <a:rPr lang="en-US" sz="900" b="1" dirty="0"/>
                <a:t>© 1982 WILLIAMS</a:t>
              </a:r>
            </a:p>
            <a:p>
              <a:r>
                <a:rPr lang="en-US" sz="900" b="1" dirty="0"/>
                <a:t>ELECTRONICS, INC.</a:t>
              </a:r>
            </a:p>
          </p:txBody>
        </p:sp>
        <p:sp>
          <p:nvSpPr>
            <p:cNvPr id="130" name="TextBox 129">
              <a:extLst>
                <a:ext uri="{FF2B5EF4-FFF2-40B4-BE49-F238E27FC236}">
                  <a16:creationId xmlns:a16="http://schemas.microsoft.com/office/drawing/2014/main" id="{8FF838B1-5C62-4B49-A275-1D91BADE7BE1}"/>
                </a:ext>
              </a:extLst>
            </p:cNvPr>
            <p:cNvSpPr txBox="1"/>
            <p:nvPr/>
          </p:nvSpPr>
          <p:spPr>
            <a:xfrm rot="16200000">
              <a:off x="7756194" y="3600293"/>
              <a:ext cx="473206" cy="215444"/>
            </a:xfrm>
            <a:prstGeom prst="rect">
              <a:avLst/>
            </a:prstGeom>
            <a:noFill/>
          </p:spPr>
          <p:txBody>
            <a:bodyPr wrap="none" rtlCol="0">
              <a:spAutoFit/>
            </a:bodyPr>
            <a:lstStyle/>
            <a:p>
              <a:r>
                <a:rPr lang="en-US" sz="800" b="1" dirty="0"/>
                <a:t>3005-7</a:t>
              </a:r>
            </a:p>
          </p:txBody>
        </p:sp>
        <p:sp>
          <p:nvSpPr>
            <p:cNvPr id="132" name="Rectangle 131">
              <a:extLst>
                <a:ext uri="{FF2B5EF4-FFF2-40B4-BE49-F238E27FC236}">
                  <a16:creationId xmlns:a16="http://schemas.microsoft.com/office/drawing/2014/main" id="{2DC12959-3E42-4480-BB7C-48CC98AB9EB0}"/>
                </a:ext>
              </a:extLst>
            </p:cNvPr>
            <p:cNvSpPr>
              <a:spLocks/>
            </p:cNvSpPr>
            <p:nvPr/>
          </p:nvSpPr>
          <p:spPr>
            <a:xfrm>
              <a:off x="8416081" y="3442568"/>
              <a:ext cx="1218099" cy="542611"/>
            </a:xfrm>
            <a:prstGeom prst="rect">
              <a:avLst/>
            </a:prstGeom>
            <a:solidFill>
              <a:srgbClr val="66CCFF"/>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TextBox 132">
              <a:extLst>
                <a:ext uri="{FF2B5EF4-FFF2-40B4-BE49-F238E27FC236}">
                  <a16:creationId xmlns:a16="http://schemas.microsoft.com/office/drawing/2014/main" id="{134D6FBF-A16C-444B-BA64-216728C91701}"/>
                </a:ext>
              </a:extLst>
            </p:cNvPr>
            <p:cNvSpPr txBox="1"/>
            <p:nvPr/>
          </p:nvSpPr>
          <p:spPr>
            <a:xfrm>
              <a:off x="8387370" y="3459957"/>
              <a:ext cx="1082348" cy="507831"/>
            </a:xfrm>
            <a:prstGeom prst="rect">
              <a:avLst/>
            </a:prstGeom>
            <a:noFill/>
          </p:spPr>
          <p:txBody>
            <a:bodyPr wrap="none" rtlCol="0">
              <a:spAutoFit/>
            </a:bodyPr>
            <a:lstStyle/>
            <a:p>
              <a:r>
                <a:rPr lang="en-US" sz="900" b="1" dirty="0"/>
                <a:t>2084 ROM 11-A</a:t>
              </a:r>
            </a:p>
            <a:p>
              <a:r>
                <a:rPr lang="en-US" sz="900" b="1" dirty="0"/>
                <a:t>© 1982 WILLIAMS</a:t>
              </a:r>
            </a:p>
            <a:p>
              <a:r>
                <a:rPr lang="en-US" sz="900" b="1" dirty="0"/>
                <a:t>ELECTRONICS, INC.</a:t>
              </a:r>
            </a:p>
          </p:txBody>
        </p:sp>
        <p:sp>
          <p:nvSpPr>
            <p:cNvPr id="134" name="TextBox 133">
              <a:extLst>
                <a:ext uri="{FF2B5EF4-FFF2-40B4-BE49-F238E27FC236}">
                  <a16:creationId xmlns:a16="http://schemas.microsoft.com/office/drawing/2014/main" id="{3CEA9E53-FB83-4939-8E4A-E470B9F6FB24}"/>
                </a:ext>
              </a:extLst>
            </p:cNvPr>
            <p:cNvSpPr txBox="1"/>
            <p:nvPr/>
          </p:nvSpPr>
          <p:spPr>
            <a:xfrm rot="16200000">
              <a:off x="9299380" y="3599335"/>
              <a:ext cx="473206" cy="215444"/>
            </a:xfrm>
            <a:prstGeom prst="rect">
              <a:avLst/>
            </a:prstGeom>
            <a:noFill/>
          </p:spPr>
          <p:txBody>
            <a:bodyPr wrap="none" rtlCol="0">
              <a:spAutoFit/>
            </a:bodyPr>
            <a:lstStyle/>
            <a:p>
              <a:r>
                <a:rPr lang="en-US" sz="800" b="1" dirty="0"/>
                <a:t>3005-7</a:t>
              </a:r>
            </a:p>
          </p:txBody>
        </p:sp>
        <p:sp>
          <p:nvSpPr>
            <p:cNvPr id="136" name="Rectangle 135">
              <a:extLst>
                <a:ext uri="{FF2B5EF4-FFF2-40B4-BE49-F238E27FC236}">
                  <a16:creationId xmlns:a16="http://schemas.microsoft.com/office/drawing/2014/main" id="{9F9F9BE5-798B-4DA0-A4E3-C69A530E2445}"/>
                </a:ext>
              </a:extLst>
            </p:cNvPr>
            <p:cNvSpPr>
              <a:spLocks/>
            </p:cNvSpPr>
            <p:nvPr/>
          </p:nvSpPr>
          <p:spPr>
            <a:xfrm>
              <a:off x="9901847" y="3440500"/>
              <a:ext cx="1218099" cy="542611"/>
            </a:xfrm>
            <a:prstGeom prst="rect">
              <a:avLst/>
            </a:prstGeom>
            <a:solidFill>
              <a:srgbClr val="66CCFF"/>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TextBox 136">
              <a:extLst>
                <a:ext uri="{FF2B5EF4-FFF2-40B4-BE49-F238E27FC236}">
                  <a16:creationId xmlns:a16="http://schemas.microsoft.com/office/drawing/2014/main" id="{D368AFD9-1259-47A1-A4C8-27522DFA2DE8}"/>
                </a:ext>
              </a:extLst>
            </p:cNvPr>
            <p:cNvSpPr txBox="1"/>
            <p:nvPr/>
          </p:nvSpPr>
          <p:spPr>
            <a:xfrm>
              <a:off x="9873136" y="3457889"/>
              <a:ext cx="1082348" cy="507831"/>
            </a:xfrm>
            <a:prstGeom prst="rect">
              <a:avLst/>
            </a:prstGeom>
            <a:noFill/>
          </p:spPr>
          <p:txBody>
            <a:bodyPr wrap="none" rtlCol="0">
              <a:spAutoFit/>
            </a:bodyPr>
            <a:lstStyle/>
            <a:p>
              <a:r>
                <a:rPr lang="en-US" sz="900" b="1" dirty="0"/>
                <a:t>2084 ROM 12-A</a:t>
              </a:r>
            </a:p>
            <a:p>
              <a:r>
                <a:rPr lang="en-US" sz="900" b="1" dirty="0"/>
                <a:t>© 1982 WILLIAMS</a:t>
              </a:r>
            </a:p>
            <a:p>
              <a:r>
                <a:rPr lang="en-US" sz="900" b="1" dirty="0"/>
                <a:t>ELECTRONICS, INC.</a:t>
              </a:r>
            </a:p>
          </p:txBody>
        </p:sp>
        <p:sp>
          <p:nvSpPr>
            <p:cNvPr id="138" name="TextBox 137">
              <a:extLst>
                <a:ext uri="{FF2B5EF4-FFF2-40B4-BE49-F238E27FC236}">
                  <a16:creationId xmlns:a16="http://schemas.microsoft.com/office/drawing/2014/main" id="{70468606-EA88-4BB0-A79A-37CBA13643B8}"/>
                </a:ext>
              </a:extLst>
            </p:cNvPr>
            <p:cNvSpPr txBox="1"/>
            <p:nvPr/>
          </p:nvSpPr>
          <p:spPr>
            <a:xfrm rot="16200000">
              <a:off x="10785146" y="3597267"/>
              <a:ext cx="473206" cy="215444"/>
            </a:xfrm>
            <a:prstGeom prst="rect">
              <a:avLst/>
            </a:prstGeom>
            <a:noFill/>
          </p:spPr>
          <p:txBody>
            <a:bodyPr wrap="none" rtlCol="0">
              <a:spAutoFit/>
            </a:bodyPr>
            <a:lstStyle/>
            <a:p>
              <a:r>
                <a:rPr lang="en-US" sz="800" b="1" dirty="0"/>
                <a:t>3005-7</a:t>
              </a:r>
            </a:p>
          </p:txBody>
        </p:sp>
        <p:cxnSp>
          <p:nvCxnSpPr>
            <p:cNvPr id="139" name="Straight Connector 138">
              <a:extLst>
                <a:ext uri="{FF2B5EF4-FFF2-40B4-BE49-F238E27FC236}">
                  <a16:creationId xmlns:a16="http://schemas.microsoft.com/office/drawing/2014/main" id="{75B5B454-A00E-46DA-9AD8-D6B0A44B2BCE}"/>
                </a:ext>
              </a:extLst>
            </p:cNvPr>
            <p:cNvCxnSpPr/>
            <p:nvPr/>
          </p:nvCxnSpPr>
          <p:spPr>
            <a:xfrm>
              <a:off x="6424733" y="676076"/>
              <a:ext cx="409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a:extLst>
                <a:ext uri="{FF2B5EF4-FFF2-40B4-BE49-F238E27FC236}">
                  <a16:creationId xmlns:a16="http://schemas.microsoft.com/office/drawing/2014/main" id="{46938A39-9588-48CA-B99A-5CECAA461BE2}"/>
                </a:ext>
              </a:extLst>
            </p:cNvPr>
            <p:cNvCxnSpPr/>
            <p:nvPr/>
          </p:nvCxnSpPr>
          <p:spPr>
            <a:xfrm>
              <a:off x="6424733" y="1612194"/>
              <a:ext cx="409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a:extLst>
                <a:ext uri="{FF2B5EF4-FFF2-40B4-BE49-F238E27FC236}">
                  <a16:creationId xmlns:a16="http://schemas.microsoft.com/office/drawing/2014/main" id="{E011D6A2-D5E1-4071-AFCD-140984555FFE}"/>
                </a:ext>
              </a:extLst>
            </p:cNvPr>
            <p:cNvCxnSpPr/>
            <p:nvPr/>
          </p:nvCxnSpPr>
          <p:spPr>
            <a:xfrm>
              <a:off x="6424733" y="2527861"/>
              <a:ext cx="409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2" name="Straight Connector 141">
              <a:extLst>
                <a:ext uri="{FF2B5EF4-FFF2-40B4-BE49-F238E27FC236}">
                  <a16:creationId xmlns:a16="http://schemas.microsoft.com/office/drawing/2014/main" id="{ABAB561C-8C3D-408F-B8F0-754675E868E1}"/>
                </a:ext>
              </a:extLst>
            </p:cNvPr>
            <p:cNvCxnSpPr/>
            <p:nvPr/>
          </p:nvCxnSpPr>
          <p:spPr>
            <a:xfrm>
              <a:off x="6434325" y="3443524"/>
              <a:ext cx="409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a:extLst>
                <a:ext uri="{FF2B5EF4-FFF2-40B4-BE49-F238E27FC236}">
                  <a16:creationId xmlns:a16="http://schemas.microsoft.com/office/drawing/2014/main" id="{DE927333-9C57-4F97-9CD6-D34B7E44505A}"/>
                </a:ext>
              </a:extLst>
            </p:cNvPr>
            <p:cNvCxnSpPr/>
            <p:nvPr/>
          </p:nvCxnSpPr>
          <p:spPr>
            <a:xfrm>
              <a:off x="6434325" y="3983111"/>
              <a:ext cx="409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a:extLst>
                <a:ext uri="{FF2B5EF4-FFF2-40B4-BE49-F238E27FC236}">
                  <a16:creationId xmlns:a16="http://schemas.microsoft.com/office/drawing/2014/main" id="{4265B17B-5A50-4A40-9DF9-C4621F74BD00}"/>
                </a:ext>
              </a:extLst>
            </p:cNvPr>
            <p:cNvCxnSpPr/>
            <p:nvPr/>
          </p:nvCxnSpPr>
          <p:spPr>
            <a:xfrm>
              <a:off x="6434325" y="3070472"/>
              <a:ext cx="409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id="{5958894F-8ADC-4257-ABD6-2381F51FE105}"/>
                </a:ext>
              </a:extLst>
            </p:cNvPr>
            <p:cNvCxnSpPr/>
            <p:nvPr/>
          </p:nvCxnSpPr>
          <p:spPr>
            <a:xfrm>
              <a:off x="6424733" y="2157020"/>
              <a:ext cx="409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a:extLst>
                <a:ext uri="{FF2B5EF4-FFF2-40B4-BE49-F238E27FC236}">
                  <a16:creationId xmlns:a16="http://schemas.microsoft.com/office/drawing/2014/main" id="{D6E0C2B7-DE3D-4113-ACD1-5B75AE298DE0}"/>
                </a:ext>
              </a:extLst>
            </p:cNvPr>
            <p:cNvCxnSpPr/>
            <p:nvPr/>
          </p:nvCxnSpPr>
          <p:spPr>
            <a:xfrm>
              <a:off x="6424733" y="1224231"/>
              <a:ext cx="409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a:extLst>
                <a:ext uri="{FF2B5EF4-FFF2-40B4-BE49-F238E27FC236}">
                  <a16:creationId xmlns:a16="http://schemas.microsoft.com/office/drawing/2014/main" id="{67049EBE-74CF-4F98-BAE7-25FEC22AEC26}"/>
                </a:ext>
              </a:extLst>
            </p:cNvPr>
            <p:cNvCxnSpPr/>
            <p:nvPr/>
          </p:nvCxnSpPr>
          <p:spPr>
            <a:xfrm>
              <a:off x="6863303" y="460787"/>
              <a:ext cx="0" cy="1826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a:extLst>
                <a:ext uri="{FF2B5EF4-FFF2-40B4-BE49-F238E27FC236}">
                  <a16:creationId xmlns:a16="http://schemas.microsoft.com/office/drawing/2014/main" id="{C549A908-D410-4B11-B0D7-E7E6421C2927}"/>
                </a:ext>
              </a:extLst>
            </p:cNvPr>
            <p:cNvCxnSpPr/>
            <p:nvPr/>
          </p:nvCxnSpPr>
          <p:spPr>
            <a:xfrm>
              <a:off x="8081402" y="460787"/>
              <a:ext cx="0" cy="1826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417C2AE8-D3E4-4EE5-839E-7EE28EB5D56F}"/>
                </a:ext>
              </a:extLst>
            </p:cNvPr>
            <p:cNvCxnSpPr/>
            <p:nvPr/>
          </p:nvCxnSpPr>
          <p:spPr>
            <a:xfrm>
              <a:off x="8419673" y="460787"/>
              <a:ext cx="0" cy="1826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a:extLst>
                <a:ext uri="{FF2B5EF4-FFF2-40B4-BE49-F238E27FC236}">
                  <a16:creationId xmlns:a16="http://schemas.microsoft.com/office/drawing/2014/main" id="{AD922221-9A0C-4855-A258-AEF8A194DD1B}"/>
                </a:ext>
              </a:extLst>
            </p:cNvPr>
            <p:cNvCxnSpPr/>
            <p:nvPr/>
          </p:nvCxnSpPr>
          <p:spPr>
            <a:xfrm>
              <a:off x="9634113" y="460787"/>
              <a:ext cx="0" cy="1826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1" name="Straight Connector 150">
              <a:extLst>
                <a:ext uri="{FF2B5EF4-FFF2-40B4-BE49-F238E27FC236}">
                  <a16:creationId xmlns:a16="http://schemas.microsoft.com/office/drawing/2014/main" id="{112A2F08-0F32-487B-8F7B-D3CE34FB87EA}"/>
                </a:ext>
              </a:extLst>
            </p:cNvPr>
            <p:cNvCxnSpPr/>
            <p:nvPr/>
          </p:nvCxnSpPr>
          <p:spPr>
            <a:xfrm>
              <a:off x="9901847" y="460787"/>
              <a:ext cx="0" cy="1826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a:extLst>
                <a:ext uri="{FF2B5EF4-FFF2-40B4-BE49-F238E27FC236}">
                  <a16:creationId xmlns:a16="http://schemas.microsoft.com/office/drawing/2014/main" id="{12FDC27E-B8D4-43D2-AC4E-6DCCD907AD31}"/>
                </a:ext>
              </a:extLst>
            </p:cNvPr>
            <p:cNvCxnSpPr/>
            <p:nvPr/>
          </p:nvCxnSpPr>
          <p:spPr>
            <a:xfrm>
              <a:off x="11124708" y="460787"/>
              <a:ext cx="0" cy="1826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3" name="Straight Connector 152">
              <a:extLst>
                <a:ext uri="{FF2B5EF4-FFF2-40B4-BE49-F238E27FC236}">
                  <a16:creationId xmlns:a16="http://schemas.microsoft.com/office/drawing/2014/main" id="{9FFBE80A-CFBC-4541-A5C1-1E8D559796D7}"/>
                </a:ext>
              </a:extLst>
            </p:cNvPr>
            <p:cNvCxnSpPr/>
            <p:nvPr/>
          </p:nvCxnSpPr>
          <p:spPr>
            <a:xfrm>
              <a:off x="11120192" y="4008848"/>
              <a:ext cx="0" cy="1826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4" name="Straight Connector 153">
              <a:extLst>
                <a:ext uri="{FF2B5EF4-FFF2-40B4-BE49-F238E27FC236}">
                  <a16:creationId xmlns:a16="http://schemas.microsoft.com/office/drawing/2014/main" id="{AD0734DA-29E7-4172-8661-3A71FCF49317}"/>
                </a:ext>
              </a:extLst>
            </p:cNvPr>
            <p:cNvCxnSpPr>
              <a:cxnSpLocks/>
            </p:cNvCxnSpPr>
            <p:nvPr/>
          </p:nvCxnSpPr>
          <p:spPr>
            <a:xfrm>
              <a:off x="9899600" y="4008848"/>
              <a:ext cx="0" cy="1826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5" name="Straight Connector 154">
              <a:extLst>
                <a:ext uri="{FF2B5EF4-FFF2-40B4-BE49-F238E27FC236}">
                  <a16:creationId xmlns:a16="http://schemas.microsoft.com/office/drawing/2014/main" id="{BC630B4E-DE78-4270-B242-96CB290B2972}"/>
                </a:ext>
              </a:extLst>
            </p:cNvPr>
            <p:cNvCxnSpPr/>
            <p:nvPr/>
          </p:nvCxnSpPr>
          <p:spPr>
            <a:xfrm>
              <a:off x="9634113" y="4008848"/>
              <a:ext cx="0" cy="1826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6" name="Straight Connector 155">
              <a:extLst>
                <a:ext uri="{FF2B5EF4-FFF2-40B4-BE49-F238E27FC236}">
                  <a16:creationId xmlns:a16="http://schemas.microsoft.com/office/drawing/2014/main" id="{C7A54146-06DD-45F4-81C3-883194EEDD99}"/>
                </a:ext>
              </a:extLst>
            </p:cNvPr>
            <p:cNvCxnSpPr/>
            <p:nvPr/>
          </p:nvCxnSpPr>
          <p:spPr>
            <a:xfrm>
              <a:off x="8416081" y="4008849"/>
              <a:ext cx="0" cy="1826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a:extLst>
                <a:ext uri="{FF2B5EF4-FFF2-40B4-BE49-F238E27FC236}">
                  <a16:creationId xmlns:a16="http://schemas.microsoft.com/office/drawing/2014/main" id="{232CE0DC-5E94-4936-8510-992016CA9280}"/>
                </a:ext>
              </a:extLst>
            </p:cNvPr>
            <p:cNvCxnSpPr/>
            <p:nvPr/>
          </p:nvCxnSpPr>
          <p:spPr>
            <a:xfrm>
              <a:off x="8093442" y="4008849"/>
              <a:ext cx="0" cy="1826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a:extLst>
                <a:ext uri="{FF2B5EF4-FFF2-40B4-BE49-F238E27FC236}">
                  <a16:creationId xmlns:a16="http://schemas.microsoft.com/office/drawing/2014/main" id="{4265879B-7B9A-4BB6-9EBC-5CB34792A7AD}"/>
                </a:ext>
              </a:extLst>
            </p:cNvPr>
            <p:cNvCxnSpPr/>
            <p:nvPr/>
          </p:nvCxnSpPr>
          <p:spPr>
            <a:xfrm>
              <a:off x="6872895" y="4008849"/>
              <a:ext cx="0" cy="1826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a:extLst>
                <a:ext uri="{FF2B5EF4-FFF2-40B4-BE49-F238E27FC236}">
                  <a16:creationId xmlns:a16="http://schemas.microsoft.com/office/drawing/2014/main" id="{339A5036-6983-4D40-8B1B-4067AA5CC606}"/>
                </a:ext>
              </a:extLst>
            </p:cNvPr>
            <p:cNvCxnSpPr/>
            <p:nvPr/>
          </p:nvCxnSpPr>
          <p:spPr>
            <a:xfrm>
              <a:off x="11146819" y="3983111"/>
              <a:ext cx="409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a:extLst>
                <a:ext uri="{FF2B5EF4-FFF2-40B4-BE49-F238E27FC236}">
                  <a16:creationId xmlns:a16="http://schemas.microsoft.com/office/drawing/2014/main" id="{F930BA10-84F2-4B97-AD5A-0336B2C6D8AE}"/>
                </a:ext>
              </a:extLst>
            </p:cNvPr>
            <p:cNvCxnSpPr/>
            <p:nvPr/>
          </p:nvCxnSpPr>
          <p:spPr>
            <a:xfrm>
              <a:off x="11146819" y="3440500"/>
              <a:ext cx="409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a:extLst>
                <a:ext uri="{FF2B5EF4-FFF2-40B4-BE49-F238E27FC236}">
                  <a16:creationId xmlns:a16="http://schemas.microsoft.com/office/drawing/2014/main" id="{21B54004-E969-4B3B-A1C3-CC7DB1B4EC23}"/>
                </a:ext>
              </a:extLst>
            </p:cNvPr>
            <p:cNvCxnSpPr/>
            <p:nvPr/>
          </p:nvCxnSpPr>
          <p:spPr>
            <a:xfrm>
              <a:off x="11146818" y="3083147"/>
              <a:ext cx="409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2" name="Straight Connector 161">
              <a:extLst>
                <a:ext uri="{FF2B5EF4-FFF2-40B4-BE49-F238E27FC236}">
                  <a16:creationId xmlns:a16="http://schemas.microsoft.com/office/drawing/2014/main" id="{42E56A60-80DD-4012-B36A-72C1D17666EB}"/>
                </a:ext>
              </a:extLst>
            </p:cNvPr>
            <p:cNvCxnSpPr/>
            <p:nvPr/>
          </p:nvCxnSpPr>
          <p:spPr>
            <a:xfrm>
              <a:off x="11146818" y="2526083"/>
              <a:ext cx="409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a:extLst>
                <a:ext uri="{FF2B5EF4-FFF2-40B4-BE49-F238E27FC236}">
                  <a16:creationId xmlns:a16="http://schemas.microsoft.com/office/drawing/2014/main" id="{38B8C182-006C-4D7B-84B8-9151395E5617}"/>
                </a:ext>
              </a:extLst>
            </p:cNvPr>
            <p:cNvCxnSpPr/>
            <p:nvPr/>
          </p:nvCxnSpPr>
          <p:spPr>
            <a:xfrm>
              <a:off x="11146818" y="2153801"/>
              <a:ext cx="409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a:extLst>
                <a:ext uri="{FF2B5EF4-FFF2-40B4-BE49-F238E27FC236}">
                  <a16:creationId xmlns:a16="http://schemas.microsoft.com/office/drawing/2014/main" id="{D60681A1-87F1-4C4F-B71D-75421E54B2F7}"/>
                </a:ext>
              </a:extLst>
            </p:cNvPr>
            <p:cNvCxnSpPr/>
            <p:nvPr/>
          </p:nvCxnSpPr>
          <p:spPr>
            <a:xfrm>
              <a:off x="11146818" y="1611190"/>
              <a:ext cx="409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a:extLst>
                <a:ext uri="{FF2B5EF4-FFF2-40B4-BE49-F238E27FC236}">
                  <a16:creationId xmlns:a16="http://schemas.microsoft.com/office/drawing/2014/main" id="{D1207024-461E-4768-8DE3-D41F655A866F}"/>
                </a:ext>
              </a:extLst>
            </p:cNvPr>
            <p:cNvCxnSpPr/>
            <p:nvPr/>
          </p:nvCxnSpPr>
          <p:spPr>
            <a:xfrm>
              <a:off x="11146818" y="1218687"/>
              <a:ext cx="409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a:extLst>
                <a:ext uri="{FF2B5EF4-FFF2-40B4-BE49-F238E27FC236}">
                  <a16:creationId xmlns:a16="http://schemas.microsoft.com/office/drawing/2014/main" id="{A1AB1402-94B0-4A93-BC7B-3967DAC6543C}"/>
                </a:ext>
              </a:extLst>
            </p:cNvPr>
            <p:cNvCxnSpPr/>
            <p:nvPr/>
          </p:nvCxnSpPr>
          <p:spPr>
            <a:xfrm>
              <a:off x="11146817" y="676076"/>
              <a:ext cx="409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68" name="Group 267">
            <a:extLst>
              <a:ext uri="{FF2B5EF4-FFF2-40B4-BE49-F238E27FC236}">
                <a16:creationId xmlns:a16="http://schemas.microsoft.com/office/drawing/2014/main" id="{08BC57BF-CBA1-48D4-8FA7-6AE2705E7172}"/>
              </a:ext>
            </a:extLst>
          </p:cNvPr>
          <p:cNvGrpSpPr/>
          <p:nvPr/>
        </p:nvGrpSpPr>
        <p:grpSpPr>
          <a:xfrm>
            <a:off x="3164112" y="5620435"/>
            <a:ext cx="2303781" cy="1005426"/>
            <a:chOff x="5745978" y="5148786"/>
            <a:chExt cx="2303781" cy="1005426"/>
          </a:xfrm>
        </p:grpSpPr>
        <p:cxnSp>
          <p:nvCxnSpPr>
            <p:cNvPr id="168" name="Straight Connector 167">
              <a:extLst>
                <a:ext uri="{FF2B5EF4-FFF2-40B4-BE49-F238E27FC236}">
                  <a16:creationId xmlns:a16="http://schemas.microsoft.com/office/drawing/2014/main" id="{81A39A21-B455-4180-B01A-2A43BD59C2A5}"/>
                </a:ext>
              </a:extLst>
            </p:cNvPr>
            <p:cNvCxnSpPr>
              <a:cxnSpLocks/>
            </p:cNvCxnSpPr>
            <p:nvPr/>
          </p:nvCxnSpPr>
          <p:spPr>
            <a:xfrm flipH="1">
              <a:off x="7722415" y="5826783"/>
              <a:ext cx="327344" cy="0"/>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a:extLst>
                <a:ext uri="{FF2B5EF4-FFF2-40B4-BE49-F238E27FC236}">
                  <a16:creationId xmlns:a16="http://schemas.microsoft.com/office/drawing/2014/main" id="{9E5C87C6-BF65-43CA-8A37-2156643F6E53}"/>
                </a:ext>
              </a:extLst>
            </p:cNvPr>
            <p:cNvCxnSpPr/>
            <p:nvPr/>
          </p:nvCxnSpPr>
          <p:spPr>
            <a:xfrm>
              <a:off x="7710510" y="5844111"/>
              <a:ext cx="0" cy="310101"/>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70" name="Rectangle 169">
              <a:extLst>
                <a:ext uri="{FF2B5EF4-FFF2-40B4-BE49-F238E27FC236}">
                  <a16:creationId xmlns:a16="http://schemas.microsoft.com/office/drawing/2014/main" id="{1EAACF45-BB72-4C17-8276-D97DBBE3908A}"/>
                </a:ext>
              </a:extLst>
            </p:cNvPr>
            <p:cNvSpPr/>
            <p:nvPr/>
          </p:nvSpPr>
          <p:spPr>
            <a:xfrm>
              <a:off x="6093347" y="5474421"/>
              <a:ext cx="1618488" cy="356616"/>
            </a:xfrm>
            <a:prstGeom prst="rect">
              <a:avLst/>
            </a:prstGeom>
            <a:noFill/>
            <a:ln w="317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b="1" dirty="0">
                  <a:solidFill>
                    <a:schemeClr val="tx1"/>
                  </a:solidFill>
                  <a:latin typeface="Arial" panose="020B0604020202020204" pitchFamily="34" charset="0"/>
                  <a:cs typeface="Arial" panose="020B0604020202020204" pitchFamily="34" charset="0"/>
                </a:rPr>
                <a:t>SPECIAL CHIP 1</a:t>
              </a:r>
            </a:p>
            <a:p>
              <a:pPr algn="ctr"/>
              <a:r>
                <a:rPr lang="en-US" sz="500" b="1" dirty="0">
                  <a:solidFill>
                    <a:schemeClr val="tx1"/>
                  </a:solidFill>
                  <a:latin typeface="Arial" panose="020B0604020202020204" pitchFamily="34" charset="0"/>
                  <a:cs typeface="Arial" panose="020B0604020202020204" pitchFamily="34" charset="0"/>
                </a:rPr>
                <a:t>©  1982 WILLIAMS</a:t>
              </a:r>
            </a:p>
            <a:p>
              <a:pPr algn="ctr"/>
              <a:r>
                <a:rPr lang="en-US" sz="500" b="1" dirty="0">
                  <a:solidFill>
                    <a:schemeClr val="tx1"/>
                  </a:solidFill>
                  <a:latin typeface="Arial" panose="020B0604020202020204" pitchFamily="34" charset="0"/>
                  <a:cs typeface="Arial" panose="020B0604020202020204" pitchFamily="34" charset="0"/>
                </a:rPr>
                <a:t>ELECTRONICS, INC.</a:t>
              </a:r>
            </a:p>
            <a:p>
              <a:pPr algn="ctr"/>
              <a:r>
                <a:rPr lang="en-US" sz="500" b="1" dirty="0">
                  <a:solidFill>
                    <a:schemeClr val="tx1"/>
                  </a:solidFill>
                  <a:latin typeface="Arial" panose="020B0604020202020204" pitchFamily="34" charset="0"/>
                  <a:cs typeface="Arial" panose="020B0604020202020204" pitchFamily="34" charset="0"/>
                </a:rPr>
                <a:t>	STD.  766</a:t>
              </a:r>
            </a:p>
          </p:txBody>
        </p:sp>
        <p:cxnSp>
          <p:nvCxnSpPr>
            <p:cNvPr id="171" name="Straight Connector 170">
              <a:extLst>
                <a:ext uri="{FF2B5EF4-FFF2-40B4-BE49-F238E27FC236}">
                  <a16:creationId xmlns:a16="http://schemas.microsoft.com/office/drawing/2014/main" id="{34840C09-83A4-4C10-B1C4-28379F3E9753}"/>
                </a:ext>
              </a:extLst>
            </p:cNvPr>
            <p:cNvCxnSpPr>
              <a:cxnSpLocks/>
            </p:cNvCxnSpPr>
            <p:nvPr/>
          </p:nvCxnSpPr>
          <p:spPr>
            <a:xfrm flipH="1">
              <a:off x="7722415" y="5470180"/>
              <a:ext cx="327344" cy="0"/>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a:extLst>
                <a:ext uri="{FF2B5EF4-FFF2-40B4-BE49-F238E27FC236}">
                  <a16:creationId xmlns:a16="http://schemas.microsoft.com/office/drawing/2014/main" id="{A8A8CB73-6F44-435A-901C-78A64889553E}"/>
                </a:ext>
              </a:extLst>
            </p:cNvPr>
            <p:cNvCxnSpPr>
              <a:cxnSpLocks/>
            </p:cNvCxnSpPr>
            <p:nvPr/>
          </p:nvCxnSpPr>
          <p:spPr>
            <a:xfrm flipH="1">
              <a:off x="5745978" y="5476049"/>
              <a:ext cx="327344" cy="0"/>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a:extLst>
                <a:ext uri="{FF2B5EF4-FFF2-40B4-BE49-F238E27FC236}">
                  <a16:creationId xmlns:a16="http://schemas.microsoft.com/office/drawing/2014/main" id="{249FDF3B-8D06-4EF4-88AD-5B2DA7A32B18}"/>
                </a:ext>
              </a:extLst>
            </p:cNvPr>
            <p:cNvCxnSpPr>
              <a:cxnSpLocks/>
            </p:cNvCxnSpPr>
            <p:nvPr/>
          </p:nvCxnSpPr>
          <p:spPr>
            <a:xfrm flipH="1">
              <a:off x="5745978" y="5835108"/>
              <a:ext cx="327344" cy="0"/>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a:extLst>
                <a:ext uri="{FF2B5EF4-FFF2-40B4-BE49-F238E27FC236}">
                  <a16:creationId xmlns:a16="http://schemas.microsoft.com/office/drawing/2014/main" id="{1F129528-4277-4D31-B54F-FD5B453F621D}"/>
                </a:ext>
              </a:extLst>
            </p:cNvPr>
            <p:cNvCxnSpPr/>
            <p:nvPr/>
          </p:nvCxnSpPr>
          <p:spPr>
            <a:xfrm>
              <a:off x="6093347" y="5844111"/>
              <a:ext cx="0" cy="310101"/>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a:extLst>
                <a:ext uri="{FF2B5EF4-FFF2-40B4-BE49-F238E27FC236}">
                  <a16:creationId xmlns:a16="http://schemas.microsoft.com/office/drawing/2014/main" id="{86886E9C-E109-4AAC-9F0F-38D4AA4B8EE7}"/>
                </a:ext>
              </a:extLst>
            </p:cNvPr>
            <p:cNvCxnSpPr/>
            <p:nvPr/>
          </p:nvCxnSpPr>
          <p:spPr>
            <a:xfrm>
              <a:off x="6093347" y="5151167"/>
              <a:ext cx="0" cy="310101"/>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a:extLst>
                <a:ext uri="{FF2B5EF4-FFF2-40B4-BE49-F238E27FC236}">
                  <a16:creationId xmlns:a16="http://schemas.microsoft.com/office/drawing/2014/main" id="{6C747F35-3B7B-462A-87B2-054E7B15A8A2}"/>
                </a:ext>
              </a:extLst>
            </p:cNvPr>
            <p:cNvCxnSpPr/>
            <p:nvPr/>
          </p:nvCxnSpPr>
          <p:spPr>
            <a:xfrm>
              <a:off x="7710510" y="5148786"/>
              <a:ext cx="0" cy="310101"/>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grpSp>
        <p:nvGrpSpPr>
          <p:cNvPr id="267" name="Group 266">
            <a:extLst>
              <a:ext uri="{FF2B5EF4-FFF2-40B4-BE49-F238E27FC236}">
                <a16:creationId xmlns:a16="http://schemas.microsoft.com/office/drawing/2014/main" id="{28D71664-8D7E-463E-B240-F0E466C9723A}"/>
              </a:ext>
            </a:extLst>
          </p:cNvPr>
          <p:cNvGrpSpPr/>
          <p:nvPr/>
        </p:nvGrpSpPr>
        <p:grpSpPr>
          <a:xfrm>
            <a:off x="3170400" y="4548023"/>
            <a:ext cx="2303781" cy="1005426"/>
            <a:chOff x="3329967" y="5157803"/>
            <a:chExt cx="2303781" cy="1005426"/>
          </a:xfrm>
        </p:grpSpPr>
        <p:cxnSp>
          <p:nvCxnSpPr>
            <p:cNvPr id="178" name="Straight Connector 177">
              <a:extLst>
                <a:ext uri="{FF2B5EF4-FFF2-40B4-BE49-F238E27FC236}">
                  <a16:creationId xmlns:a16="http://schemas.microsoft.com/office/drawing/2014/main" id="{57E7A37F-D244-4E35-817B-30021ED32368}"/>
                </a:ext>
              </a:extLst>
            </p:cNvPr>
            <p:cNvCxnSpPr>
              <a:cxnSpLocks/>
            </p:cNvCxnSpPr>
            <p:nvPr/>
          </p:nvCxnSpPr>
          <p:spPr>
            <a:xfrm flipH="1">
              <a:off x="5306404" y="5835800"/>
              <a:ext cx="327344" cy="0"/>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a:extLst>
                <a:ext uri="{FF2B5EF4-FFF2-40B4-BE49-F238E27FC236}">
                  <a16:creationId xmlns:a16="http://schemas.microsoft.com/office/drawing/2014/main" id="{60B2071F-C24E-41D2-8079-5747D9C3287C}"/>
                </a:ext>
              </a:extLst>
            </p:cNvPr>
            <p:cNvCxnSpPr/>
            <p:nvPr/>
          </p:nvCxnSpPr>
          <p:spPr>
            <a:xfrm>
              <a:off x="5294499" y="5853128"/>
              <a:ext cx="0" cy="310101"/>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80" name="Rectangle 179">
              <a:extLst>
                <a:ext uri="{FF2B5EF4-FFF2-40B4-BE49-F238E27FC236}">
                  <a16:creationId xmlns:a16="http://schemas.microsoft.com/office/drawing/2014/main" id="{F8D87D01-5D5E-4CB4-A709-5A13938294AC}"/>
                </a:ext>
              </a:extLst>
            </p:cNvPr>
            <p:cNvSpPr/>
            <p:nvPr/>
          </p:nvSpPr>
          <p:spPr>
            <a:xfrm>
              <a:off x="3677336" y="5483438"/>
              <a:ext cx="1618488" cy="356616"/>
            </a:xfrm>
            <a:prstGeom prst="rect">
              <a:avLst/>
            </a:prstGeom>
            <a:noFill/>
            <a:ln w="317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b="1" dirty="0">
                  <a:solidFill>
                    <a:schemeClr val="tx1"/>
                  </a:solidFill>
                  <a:latin typeface="Arial" panose="020B0604020202020204" pitchFamily="34" charset="0"/>
                  <a:cs typeface="Arial" panose="020B0604020202020204" pitchFamily="34" charset="0"/>
                </a:rPr>
                <a:t>SPECIAL CHIP 1</a:t>
              </a:r>
            </a:p>
            <a:p>
              <a:pPr algn="ctr"/>
              <a:r>
                <a:rPr lang="en-US" sz="500" b="1" dirty="0">
                  <a:solidFill>
                    <a:schemeClr val="tx1"/>
                  </a:solidFill>
                  <a:latin typeface="Arial" panose="020B0604020202020204" pitchFamily="34" charset="0"/>
                  <a:cs typeface="Arial" panose="020B0604020202020204" pitchFamily="34" charset="0"/>
                </a:rPr>
                <a:t>©  1982 WILLIAMS</a:t>
              </a:r>
            </a:p>
            <a:p>
              <a:pPr algn="ctr"/>
              <a:r>
                <a:rPr lang="en-US" sz="500" b="1" dirty="0">
                  <a:solidFill>
                    <a:schemeClr val="tx1"/>
                  </a:solidFill>
                  <a:latin typeface="Arial" panose="020B0604020202020204" pitchFamily="34" charset="0"/>
                  <a:cs typeface="Arial" panose="020B0604020202020204" pitchFamily="34" charset="0"/>
                </a:rPr>
                <a:t>ELECTRONICS, INC.</a:t>
              </a:r>
            </a:p>
            <a:p>
              <a:pPr algn="ctr"/>
              <a:r>
                <a:rPr lang="en-US" sz="500" b="1" dirty="0">
                  <a:solidFill>
                    <a:schemeClr val="tx1"/>
                  </a:solidFill>
                  <a:latin typeface="Arial" panose="020B0604020202020204" pitchFamily="34" charset="0"/>
                  <a:cs typeface="Arial" panose="020B0604020202020204" pitchFamily="34" charset="0"/>
                </a:rPr>
                <a:t>	STD.  766</a:t>
              </a:r>
            </a:p>
          </p:txBody>
        </p:sp>
        <p:cxnSp>
          <p:nvCxnSpPr>
            <p:cNvPr id="181" name="Straight Connector 180">
              <a:extLst>
                <a:ext uri="{FF2B5EF4-FFF2-40B4-BE49-F238E27FC236}">
                  <a16:creationId xmlns:a16="http://schemas.microsoft.com/office/drawing/2014/main" id="{28C13E49-98B7-4147-979E-E293FFB8B9E0}"/>
                </a:ext>
              </a:extLst>
            </p:cNvPr>
            <p:cNvCxnSpPr>
              <a:cxnSpLocks/>
            </p:cNvCxnSpPr>
            <p:nvPr/>
          </p:nvCxnSpPr>
          <p:spPr>
            <a:xfrm flipH="1">
              <a:off x="5306404" y="5479197"/>
              <a:ext cx="327344" cy="0"/>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a:extLst>
                <a:ext uri="{FF2B5EF4-FFF2-40B4-BE49-F238E27FC236}">
                  <a16:creationId xmlns:a16="http://schemas.microsoft.com/office/drawing/2014/main" id="{FAA5A1E3-E4F1-4E51-A3F3-F536E0F3CA06}"/>
                </a:ext>
              </a:extLst>
            </p:cNvPr>
            <p:cNvCxnSpPr>
              <a:cxnSpLocks/>
            </p:cNvCxnSpPr>
            <p:nvPr/>
          </p:nvCxnSpPr>
          <p:spPr>
            <a:xfrm flipH="1">
              <a:off x="3329967" y="5485066"/>
              <a:ext cx="327344" cy="0"/>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a:extLst>
                <a:ext uri="{FF2B5EF4-FFF2-40B4-BE49-F238E27FC236}">
                  <a16:creationId xmlns:a16="http://schemas.microsoft.com/office/drawing/2014/main" id="{50833DA6-641D-49FC-9E68-A97FB793D076}"/>
                </a:ext>
              </a:extLst>
            </p:cNvPr>
            <p:cNvCxnSpPr>
              <a:cxnSpLocks/>
            </p:cNvCxnSpPr>
            <p:nvPr/>
          </p:nvCxnSpPr>
          <p:spPr>
            <a:xfrm flipH="1">
              <a:off x="3329967" y="5844125"/>
              <a:ext cx="327344" cy="0"/>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a:extLst>
                <a:ext uri="{FF2B5EF4-FFF2-40B4-BE49-F238E27FC236}">
                  <a16:creationId xmlns:a16="http://schemas.microsoft.com/office/drawing/2014/main" id="{B429768B-7CEF-4C62-B78F-BAEFCB768451}"/>
                </a:ext>
              </a:extLst>
            </p:cNvPr>
            <p:cNvCxnSpPr/>
            <p:nvPr/>
          </p:nvCxnSpPr>
          <p:spPr>
            <a:xfrm>
              <a:off x="3677336" y="5853128"/>
              <a:ext cx="0" cy="310101"/>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a:extLst>
                <a:ext uri="{FF2B5EF4-FFF2-40B4-BE49-F238E27FC236}">
                  <a16:creationId xmlns:a16="http://schemas.microsoft.com/office/drawing/2014/main" id="{6BE46E43-EA90-4C1D-B1C1-861ACA74D0A4}"/>
                </a:ext>
              </a:extLst>
            </p:cNvPr>
            <p:cNvCxnSpPr/>
            <p:nvPr/>
          </p:nvCxnSpPr>
          <p:spPr>
            <a:xfrm>
              <a:off x="3677336" y="5160184"/>
              <a:ext cx="0" cy="310101"/>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a:extLst>
                <a:ext uri="{FF2B5EF4-FFF2-40B4-BE49-F238E27FC236}">
                  <a16:creationId xmlns:a16="http://schemas.microsoft.com/office/drawing/2014/main" id="{935284F6-B157-468F-B4C5-F37A9752D926}"/>
                </a:ext>
              </a:extLst>
            </p:cNvPr>
            <p:cNvCxnSpPr/>
            <p:nvPr/>
          </p:nvCxnSpPr>
          <p:spPr>
            <a:xfrm>
              <a:off x="5294499" y="5157803"/>
              <a:ext cx="0" cy="310101"/>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grpSp>
        <p:nvGrpSpPr>
          <p:cNvPr id="60" name="Group 59">
            <a:extLst>
              <a:ext uri="{FF2B5EF4-FFF2-40B4-BE49-F238E27FC236}">
                <a16:creationId xmlns:a16="http://schemas.microsoft.com/office/drawing/2014/main" id="{82D54AE6-E3DA-4AB4-ADCD-6982C84A1EE7}"/>
              </a:ext>
            </a:extLst>
          </p:cNvPr>
          <p:cNvGrpSpPr/>
          <p:nvPr/>
        </p:nvGrpSpPr>
        <p:grpSpPr>
          <a:xfrm>
            <a:off x="9071132" y="4347130"/>
            <a:ext cx="2307487" cy="1105440"/>
            <a:chOff x="9071132" y="4525721"/>
            <a:chExt cx="2307487" cy="1105440"/>
          </a:xfrm>
        </p:grpSpPr>
        <p:grpSp>
          <p:nvGrpSpPr>
            <p:cNvPr id="187" name="Group 186">
              <a:extLst>
                <a:ext uri="{FF2B5EF4-FFF2-40B4-BE49-F238E27FC236}">
                  <a16:creationId xmlns:a16="http://schemas.microsoft.com/office/drawing/2014/main" id="{F66D565B-A9D0-4C03-83D9-A613CA6DFA27}"/>
                </a:ext>
              </a:extLst>
            </p:cNvPr>
            <p:cNvGrpSpPr/>
            <p:nvPr/>
          </p:nvGrpSpPr>
          <p:grpSpPr>
            <a:xfrm>
              <a:off x="9418501" y="4805861"/>
              <a:ext cx="1645891" cy="541090"/>
              <a:chOff x="8048625" y="2854346"/>
              <a:chExt cx="1645891" cy="541090"/>
            </a:xfrm>
          </p:grpSpPr>
          <p:sp>
            <p:nvSpPr>
              <p:cNvPr id="188" name="Rectangle 187">
                <a:extLst>
                  <a:ext uri="{FF2B5EF4-FFF2-40B4-BE49-F238E27FC236}">
                    <a16:creationId xmlns:a16="http://schemas.microsoft.com/office/drawing/2014/main" id="{23D2BDC5-AB10-4218-884D-7F37A1A6BA93}"/>
                  </a:ext>
                </a:extLst>
              </p:cNvPr>
              <p:cNvSpPr/>
              <p:nvPr/>
            </p:nvSpPr>
            <p:spPr>
              <a:xfrm>
                <a:off x="8048625" y="2895600"/>
                <a:ext cx="1618488" cy="466344"/>
              </a:xfrm>
              <a:prstGeom prst="rect">
                <a:avLst/>
              </a:prstGeom>
              <a:solidFill>
                <a:srgbClr val="E9CFC0"/>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TextBox 188">
                <a:extLst>
                  <a:ext uri="{FF2B5EF4-FFF2-40B4-BE49-F238E27FC236}">
                    <a16:creationId xmlns:a16="http://schemas.microsoft.com/office/drawing/2014/main" id="{8570D720-DFEB-403E-B24F-2F790241E72C}"/>
                  </a:ext>
                </a:extLst>
              </p:cNvPr>
              <p:cNvSpPr txBox="1"/>
              <p:nvPr/>
            </p:nvSpPr>
            <p:spPr>
              <a:xfrm>
                <a:off x="8122395" y="2854346"/>
                <a:ext cx="1476686" cy="184666"/>
              </a:xfrm>
              <a:prstGeom prst="rect">
                <a:avLst/>
              </a:prstGeom>
              <a:noFill/>
            </p:spPr>
            <p:txBody>
              <a:bodyPr wrap="none" rtlCol="0">
                <a:spAutoFit/>
              </a:bodyPr>
              <a:lstStyle/>
              <a:p>
                <a:r>
                  <a:rPr lang="en-US" sz="600" b="1" dirty="0">
                    <a:solidFill>
                      <a:srgbClr val="FF0000"/>
                    </a:solidFill>
                    <a:latin typeface="Arial Black" panose="020B0A04020102020204" pitchFamily="34" charset="0"/>
                    <a:cs typeface="Arial" panose="020B0604020202020204" pitchFamily="34" charset="0"/>
                  </a:rPr>
                  <a:t>WARRANTY VOID IF REMOVED</a:t>
                </a:r>
              </a:p>
            </p:txBody>
          </p:sp>
          <p:sp>
            <p:nvSpPr>
              <p:cNvPr id="190" name="TextBox 189">
                <a:extLst>
                  <a:ext uri="{FF2B5EF4-FFF2-40B4-BE49-F238E27FC236}">
                    <a16:creationId xmlns:a16="http://schemas.microsoft.com/office/drawing/2014/main" id="{5EDA98A4-FB6D-4941-AE2F-84EB54B88E6C}"/>
                  </a:ext>
                </a:extLst>
              </p:cNvPr>
              <p:cNvSpPr txBox="1"/>
              <p:nvPr/>
            </p:nvSpPr>
            <p:spPr>
              <a:xfrm>
                <a:off x="8182309" y="3027443"/>
                <a:ext cx="838691" cy="307777"/>
              </a:xfrm>
              <a:prstGeom prst="rect">
                <a:avLst/>
              </a:prstGeom>
              <a:noFill/>
            </p:spPr>
            <p:txBody>
              <a:bodyPr wrap="none" rtlCol="0">
                <a:spAutoFit/>
              </a:bodyPr>
              <a:lstStyle/>
              <a:p>
                <a:r>
                  <a:rPr lang="en-US" sz="1400" b="1" dirty="0">
                    <a:solidFill>
                      <a:srgbClr val="FF0000"/>
                    </a:solidFill>
                    <a:latin typeface="CommercialScript BT" panose="03030803040807090C04" pitchFamily="66" charset="2"/>
                  </a:rPr>
                  <a:t>Williams </a:t>
                </a:r>
              </a:p>
            </p:txBody>
          </p:sp>
          <p:sp>
            <p:nvSpPr>
              <p:cNvPr id="191" name="TextBox 190">
                <a:extLst>
                  <a:ext uri="{FF2B5EF4-FFF2-40B4-BE49-F238E27FC236}">
                    <a16:creationId xmlns:a16="http://schemas.microsoft.com/office/drawing/2014/main" id="{C81AABF7-DEA2-4C7D-8485-2A7A04F5D73D}"/>
                  </a:ext>
                </a:extLst>
              </p:cNvPr>
              <p:cNvSpPr txBox="1"/>
              <p:nvPr/>
            </p:nvSpPr>
            <p:spPr>
              <a:xfrm>
                <a:off x="8213020" y="3210770"/>
                <a:ext cx="1481496" cy="184666"/>
              </a:xfrm>
              <a:prstGeom prst="rect">
                <a:avLst/>
              </a:prstGeom>
              <a:noFill/>
            </p:spPr>
            <p:txBody>
              <a:bodyPr wrap="none" rtlCol="0">
                <a:spAutoFit/>
              </a:bodyPr>
              <a:lstStyle/>
              <a:p>
                <a:r>
                  <a:rPr lang="en-US" sz="600" b="1" dirty="0">
                    <a:solidFill>
                      <a:srgbClr val="FF0000"/>
                    </a:solidFill>
                    <a:latin typeface="Arial Black" panose="020B0A04020102020204" pitchFamily="34" charset="0"/>
                    <a:cs typeface="Arial" panose="020B0604020202020204" pitchFamily="34" charset="0"/>
                  </a:rPr>
                  <a:t>ELECTRONICS, INC.   STD. 656</a:t>
                </a:r>
              </a:p>
            </p:txBody>
          </p:sp>
          <p:sp>
            <p:nvSpPr>
              <p:cNvPr id="192" name="TextBox 191">
                <a:extLst>
                  <a:ext uri="{FF2B5EF4-FFF2-40B4-BE49-F238E27FC236}">
                    <a16:creationId xmlns:a16="http://schemas.microsoft.com/office/drawing/2014/main" id="{3CF3713D-484D-4BD4-A91D-C555BF547D0B}"/>
                  </a:ext>
                </a:extLst>
              </p:cNvPr>
              <p:cNvSpPr txBox="1"/>
              <p:nvPr/>
            </p:nvSpPr>
            <p:spPr>
              <a:xfrm>
                <a:off x="8825367" y="3048861"/>
                <a:ext cx="256802" cy="261610"/>
              </a:xfrm>
              <a:prstGeom prst="rect">
                <a:avLst/>
              </a:prstGeom>
              <a:noFill/>
            </p:spPr>
            <p:txBody>
              <a:bodyPr wrap="none" rtlCol="0">
                <a:spAutoFit/>
              </a:bodyPr>
              <a:lstStyle/>
              <a:p>
                <a:r>
                  <a:rPr lang="en-US" sz="1050" dirty="0">
                    <a:solidFill>
                      <a:srgbClr val="FF0000"/>
                    </a:solidFill>
                  </a:rPr>
                  <a:t>®</a:t>
                </a:r>
              </a:p>
            </p:txBody>
          </p:sp>
          <p:sp>
            <p:nvSpPr>
              <p:cNvPr id="193" name="TextBox 192">
                <a:extLst>
                  <a:ext uri="{FF2B5EF4-FFF2-40B4-BE49-F238E27FC236}">
                    <a16:creationId xmlns:a16="http://schemas.microsoft.com/office/drawing/2014/main" id="{C5DE8266-5600-4C9A-A2A1-1896D5FB3F13}"/>
                  </a:ext>
                </a:extLst>
              </p:cNvPr>
              <p:cNvSpPr txBox="1"/>
              <p:nvPr/>
            </p:nvSpPr>
            <p:spPr>
              <a:xfrm>
                <a:off x="8525234" y="2923385"/>
                <a:ext cx="627095" cy="246221"/>
              </a:xfrm>
              <a:prstGeom prst="rect">
                <a:avLst/>
              </a:prstGeom>
              <a:noFill/>
            </p:spPr>
            <p:txBody>
              <a:bodyPr wrap="none" rtlCol="0">
                <a:spAutoFit/>
              </a:bodyPr>
              <a:lstStyle/>
              <a:p>
                <a:r>
                  <a:rPr lang="en-US" sz="1000" b="1" dirty="0">
                    <a:latin typeface="Century Schoolbook" panose="02040604050505020304" pitchFamily="18" charset="0"/>
                  </a:rPr>
                  <a:t>578327</a:t>
                </a:r>
              </a:p>
            </p:txBody>
          </p:sp>
          <p:pic>
            <p:nvPicPr>
              <p:cNvPr id="194" name="Picture 193">
                <a:extLst>
                  <a:ext uri="{FF2B5EF4-FFF2-40B4-BE49-F238E27FC236}">
                    <a16:creationId xmlns:a16="http://schemas.microsoft.com/office/drawing/2014/main" id="{0CA45115-A3B9-4AAC-9DB8-D1F742E153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68413" y="3118591"/>
                <a:ext cx="213360" cy="213360"/>
              </a:xfrm>
              <a:prstGeom prst="rect">
                <a:avLst/>
              </a:prstGeom>
            </p:spPr>
          </p:pic>
        </p:grpSp>
        <p:cxnSp>
          <p:nvCxnSpPr>
            <p:cNvPr id="195" name="Straight Connector 194">
              <a:extLst>
                <a:ext uri="{FF2B5EF4-FFF2-40B4-BE49-F238E27FC236}">
                  <a16:creationId xmlns:a16="http://schemas.microsoft.com/office/drawing/2014/main" id="{2A352879-AAE7-46B1-9034-74F4C3614F28}"/>
                </a:ext>
              </a:extLst>
            </p:cNvPr>
            <p:cNvCxnSpPr>
              <a:cxnSpLocks/>
            </p:cNvCxnSpPr>
            <p:nvPr/>
          </p:nvCxnSpPr>
          <p:spPr>
            <a:xfrm flipH="1">
              <a:off x="11051275" y="5306112"/>
              <a:ext cx="327344" cy="0"/>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a:extLst>
                <a:ext uri="{FF2B5EF4-FFF2-40B4-BE49-F238E27FC236}">
                  <a16:creationId xmlns:a16="http://schemas.microsoft.com/office/drawing/2014/main" id="{61BFA23B-E6F8-4CA4-9605-882D0C0F382D}"/>
                </a:ext>
              </a:extLst>
            </p:cNvPr>
            <p:cNvCxnSpPr/>
            <p:nvPr/>
          </p:nvCxnSpPr>
          <p:spPr>
            <a:xfrm>
              <a:off x="11032227" y="5321060"/>
              <a:ext cx="0" cy="310101"/>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a:extLst>
                <a:ext uri="{FF2B5EF4-FFF2-40B4-BE49-F238E27FC236}">
                  <a16:creationId xmlns:a16="http://schemas.microsoft.com/office/drawing/2014/main" id="{5A5399D9-2D13-4276-B01A-9639A46A5120}"/>
                </a:ext>
              </a:extLst>
            </p:cNvPr>
            <p:cNvCxnSpPr>
              <a:cxnSpLocks/>
            </p:cNvCxnSpPr>
            <p:nvPr/>
          </p:nvCxnSpPr>
          <p:spPr>
            <a:xfrm flipH="1">
              <a:off x="11046513" y="4845860"/>
              <a:ext cx="327344" cy="0"/>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a:extLst>
                <a:ext uri="{FF2B5EF4-FFF2-40B4-BE49-F238E27FC236}">
                  <a16:creationId xmlns:a16="http://schemas.microsoft.com/office/drawing/2014/main" id="{9DDAF89F-BB51-4B94-8F00-241E945FB715}"/>
                </a:ext>
              </a:extLst>
            </p:cNvPr>
            <p:cNvCxnSpPr/>
            <p:nvPr/>
          </p:nvCxnSpPr>
          <p:spPr>
            <a:xfrm>
              <a:off x="11029846" y="4525721"/>
              <a:ext cx="0" cy="310101"/>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a:extLst>
                <a:ext uri="{FF2B5EF4-FFF2-40B4-BE49-F238E27FC236}">
                  <a16:creationId xmlns:a16="http://schemas.microsoft.com/office/drawing/2014/main" id="{12033653-D746-4A16-AF3F-6BF7DF60E477}"/>
                </a:ext>
              </a:extLst>
            </p:cNvPr>
            <p:cNvCxnSpPr>
              <a:cxnSpLocks/>
            </p:cNvCxnSpPr>
            <p:nvPr/>
          </p:nvCxnSpPr>
          <p:spPr>
            <a:xfrm flipH="1">
              <a:off x="9071132" y="4847408"/>
              <a:ext cx="327344" cy="0"/>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a:extLst>
                <a:ext uri="{FF2B5EF4-FFF2-40B4-BE49-F238E27FC236}">
                  <a16:creationId xmlns:a16="http://schemas.microsoft.com/office/drawing/2014/main" id="{C8DA8DBD-C8F8-4013-8676-EA61D9F9D41E}"/>
                </a:ext>
              </a:extLst>
            </p:cNvPr>
            <p:cNvCxnSpPr>
              <a:cxnSpLocks/>
            </p:cNvCxnSpPr>
            <p:nvPr/>
          </p:nvCxnSpPr>
          <p:spPr>
            <a:xfrm flipH="1">
              <a:off x="9073513" y="5307813"/>
              <a:ext cx="327344" cy="0"/>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a:extLst>
                <a:ext uri="{FF2B5EF4-FFF2-40B4-BE49-F238E27FC236}">
                  <a16:creationId xmlns:a16="http://schemas.microsoft.com/office/drawing/2014/main" id="{7F94B25A-659D-413A-A276-DF67C0D38129}"/>
                </a:ext>
              </a:extLst>
            </p:cNvPr>
            <p:cNvCxnSpPr/>
            <p:nvPr/>
          </p:nvCxnSpPr>
          <p:spPr>
            <a:xfrm>
              <a:off x="9418501" y="5319370"/>
              <a:ext cx="0" cy="310101"/>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a:extLst>
                <a:ext uri="{FF2B5EF4-FFF2-40B4-BE49-F238E27FC236}">
                  <a16:creationId xmlns:a16="http://schemas.microsoft.com/office/drawing/2014/main" id="{17C8E9F0-1C24-4446-91EC-F0CAF7FD4026}"/>
                </a:ext>
              </a:extLst>
            </p:cNvPr>
            <p:cNvCxnSpPr/>
            <p:nvPr/>
          </p:nvCxnSpPr>
          <p:spPr>
            <a:xfrm>
              <a:off x="9418501" y="4525721"/>
              <a:ext cx="0" cy="310101"/>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sp>
        <p:nvSpPr>
          <p:cNvPr id="55" name="Rectangle 54">
            <a:extLst>
              <a:ext uri="{FF2B5EF4-FFF2-40B4-BE49-F238E27FC236}">
                <a16:creationId xmlns:a16="http://schemas.microsoft.com/office/drawing/2014/main" id="{34D96B7A-CFDE-4910-9777-3B7E3587AD02}"/>
              </a:ext>
            </a:extLst>
          </p:cNvPr>
          <p:cNvSpPr/>
          <p:nvPr/>
        </p:nvSpPr>
        <p:spPr>
          <a:xfrm>
            <a:off x="862186" y="5430506"/>
            <a:ext cx="1371600" cy="4663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extBox 55">
            <a:extLst>
              <a:ext uri="{FF2B5EF4-FFF2-40B4-BE49-F238E27FC236}">
                <a16:creationId xmlns:a16="http://schemas.microsoft.com/office/drawing/2014/main" id="{C5564C30-9653-44FE-B00F-06151A404B11}"/>
              </a:ext>
            </a:extLst>
          </p:cNvPr>
          <p:cNvSpPr txBox="1"/>
          <p:nvPr/>
        </p:nvSpPr>
        <p:spPr>
          <a:xfrm>
            <a:off x="807191" y="5427813"/>
            <a:ext cx="1504680" cy="430887"/>
          </a:xfrm>
          <a:prstGeom prst="rect">
            <a:avLst/>
          </a:prstGeom>
          <a:noFill/>
        </p:spPr>
        <p:txBody>
          <a:bodyPr wrap="square" rtlCol="0">
            <a:spAutoFit/>
          </a:bodyPr>
          <a:lstStyle/>
          <a:p>
            <a:r>
              <a:rPr lang="en-US" sz="1050" b="1" dirty="0">
                <a:solidFill>
                  <a:srgbClr val="339966"/>
                </a:solidFill>
              </a:rPr>
              <a:t>THIS BOARD USES TYPE</a:t>
            </a:r>
          </a:p>
          <a:p>
            <a:r>
              <a:rPr lang="en-US" sz="1050" b="1" dirty="0">
                <a:solidFill>
                  <a:srgbClr val="339966"/>
                </a:solidFill>
              </a:rPr>
              <a:t>A ROMS ONLY.</a:t>
            </a:r>
            <a:endParaRPr lang="en-US" sz="700" b="1" dirty="0">
              <a:solidFill>
                <a:srgbClr val="339966"/>
              </a:solidFill>
            </a:endParaRPr>
          </a:p>
        </p:txBody>
      </p:sp>
      <p:sp>
        <p:nvSpPr>
          <p:cNvPr id="57" name="TextBox 56">
            <a:extLst>
              <a:ext uri="{FF2B5EF4-FFF2-40B4-BE49-F238E27FC236}">
                <a16:creationId xmlns:a16="http://schemas.microsoft.com/office/drawing/2014/main" id="{18241495-5FB5-4A65-934F-E044615E1BB3}"/>
              </a:ext>
            </a:extLst>
          </p:cNvPr>
          <p:cNvSpPr txBox="1"/>
          <p:nvPr/>
        </p:nvSpPr>
        <p:spPr>
          <a:xfrm>
            <a:off x="1707927" y="5720269"/>
            <a:ext cx="704039" cy="215444"/>
          </a:xfrm>
          <a:prstGeom prst="rect">
            <a:avLst/>
          </a:prstGeom>
          <a:noFill/>
        </p:spPr>
        <p:txBody>
          <a:bodyPr wrap="square" rtlCol="0">
            <a:spAutoFit/>
          </a:bodyPr>
          <a:lstStyle>
            <a:defPPr>
              <a:defRPr lang="en-US"/>
            </a:defPPr>
            <a:lvl1pPr>
              <a:defRPr sz="1050" b="1">
                <a:solidFill>
                  <a:srgbClr val="339966"/>
                </a:solidFill>
              </a:defRPr>
            </a:lvl1pPr>
          </a:lstStyle>
          <a:p>
            <a:r>
              <a:rPr lang="en-US" sz="800" dirty="0"/>
              <a:t>STD.  728</a:t>
            </a:r>
          </a:p>
        </p:txBody>
      </p:sp>
      <p:cxnSp>
        <p:nvCxnSpPr>
          <p:cNvPr id="220" name="Straight Connector 219">
            <a:extLst>
              <a:ext uri="{FF2B5EF4-FFF2-40B4-BE49-F238E27FC236}">
                <a16:creationId xmlns:a16="http://schemas.microsoft.com/office/drawing/2014/main" id="{09033EC2-F41E-4067-A9B2-BD06569F9A3C}"/>
              </a:ext>
            </a:extLst>
          </p:cNvPr>
          <p:cNvCxnSpPr>
            <a:cxnSpLocks/>
          </p:cNvCxnSpPr>
          <p:nvPr/>
        </p:nvCxnSpPr>
        <p:spPr>
          <a:xfrm flipH="1">
            <a:off x="525251" y="5427813"/>
            <a:ext cx="327344" cy="0"/>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a:extLst>
              <a:ext uri="{FF2B5EF4-FFF2-40B4-BE49-F238E27FC236}">
                <a16:creationId xmlns:a16="http://schemas.microsoft.com/office/drawing/2014/main" id="{41E8BA29-CD8E-41FF-B012-8BC9D3D87BD4}"/>
              </a:ext>
            </a:extLst>
          </p:cNvPr>
          <p:cNvCxnSpPr>
            <a:cxnSpLocks/>
          </p:cNvCxnSpPr>
          <p:nvPr/>
        </p:nvCxnSpPr>
        <p:spPr>
          <a:xfrm flipH="1">
            <a:off x="525251" y="5898532"/>
            <a:ext cx="327344" cy="0"/>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22" name="Straight Connector 221">
            <a:extLst>
              <a:ext uri="{FF2B5EF4-FFF2-40B4-BE49-F238E27FC236}">
                <a16:creationId xmlns:a16="http://schemas.microsoft.com/office/drawing/2014/main" id="{6C077188-535E-4C57-AB27-CD2C08058486}"/>
              </a:ext>
            </a:extLst>
          </p:cNvPr>
          <p:cNvCxnSpPr/>
          <p:nvPr/>
        </p:nvCxnSpPr>
        <p:spPr>
          <a:xfrm>
            <a:off x="862804" y="5914183"/>
            <a:ext cx="0" cy="310101"/>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a:extLst>
              <a:ext uri="{FF2B5EF4-FFF2-40B4-BE49-F238E27FC236}">
                <a16:creationId xmlns:a16="http://schemas.microsoft.com/office/drawing/2014/main" id="{224C504B-4BB3-4404-857E-60B3A3F84C68}"/>
              </a:ext>
            </a:extLst>
          </p:cNvPr>
          <p:cNvCxnSpPr/>
          <p:nvPr/>
        </p:nvCxnSpPr>
        <p:spPr>
          <a:xfrm>
            <a:off x="862804" y="5106938"/>
            <a:ext cx="0" cy="310101"/>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a:extLst>
              <a:ext uri="{FF2B5EF4-FFF2-40B4-BE49-F238E27FC236}">
                <a16:creationId xmlns:a16="http://schemas.microsoft.com/office/drawing/2014/main" id="{3DBA1BFD-002E-4607-84EC-233EE1564B65}"/>
              </a:ext>
            </a:extLst>
          </p:cNvPr>
          <p:cNvCxnSpPr/>
          <p:nvPr/>
        </p:nvCxnSpPr>
        <p:spPr>
          <a:xfrm>
            <a:off x="2233786" y="5914183"/>
            <a:ext cx="0" cy="310101"/>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a:extLst>
              <a:ext uri="{FF2B5EF4-FFF2-40B4-BE49-F238E27FC236}">
                <a16:creationId xmlns:a16="http://schemas.microsoft.com/office/drawing/2014/main" id="{BE0268E7-9ADD-48A7-9D10-7E9B4CE25E57}"/>
              </a:ext>
            </a:extLst>
          </p:cNvPr>
          <p:cNvCxnSpPr/>
          <p:nvPr/>
        </p:nvCxnSpPr>
        <p:spPr>
          <a:xfrm>
            <a:off x="2233786" y="5106938"/>
            <a:ext cx="0" cy="310101"/>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a:extLst>
              <a:ext uri="{FF2B5EF4-FFF2-40B4-BE49-F238E27FC236}">
                <a16:creationId xmlns:a16="http://schemas.microsoft.com/office/drawing/2014/main" id="{BC7417A5-02D6-4F4A-AA1F-FA14A224CD33}"/>
              </a:ext>
            </a:extLst>
          </p:cNvPr>
          <p:cNvCxnSpPr>
            <a:cxnSpLocks/>
          </p:cNvCxnSpPr>
          <p:nvPr/>
        </p:nvCxnSpPr>
        <p:spPr>
          <a:xfrm flipH="1">
            <a:off x="2246411" y="5428512"/>
            <a:ext cx="327344" cy="0"/>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a:extLst>
              <a:ext uri="{FF2B5EF4-FFF2-40B4-BE49-F238E27FC236}">
                <a16:creationId xmlns:a16="http://schemas.microsoft.com/office/drawing/2014/main" id="{C8017F04-9E9C-44CF-8EED-080FD774668B}"/>
              </a:ext>
            </a:extLst>
          </p:cNvPr>
          <p:cNvCxnSpPr>
            <a:cxnSpLocks/>
          </p:cNvCxnSpPr>
          <p:nvPr/>
        </p:nvCxnSpPr>
        <p:spPr>
          <a:xfrm flipH="1">
            <a:off x="2246411" y="5899231"/>
            <a:ext cx="327344" cy="0"/>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nvGrpSpPr>
          <p:cNvPr id="249" name="Group 248">
            <a:extLst>
              <a:ext uri="{FF2B5EF4-FFF2-40B4-BE49-F238E27FC236}">
                <a16:creationId xmlns:a16="http://schemas.microsoft.com/office/drawing/2014/main" id="{E26B6B07-5714-4D4E-9340-FD25D9E0E722}"/>
              </a:ext>
            </a:extLst>
          </p:cNvPr>
          <p:cNvGrpSpPr/>
          <p:nvPr/>
        </p:nvGrpSpPr>
        <p:grpSpPr>
          <a:xfrm>
            <a:off x="9071466" y="5489952"/>
            <a:ext cx="2307487" cy="1105440"/>
            <a:chOff x="9071132" y="4525721"/>
            <a:chExt cx="2307487" cy="1105440"/>
          </a:xfrm>
        </p:grpSpPr>
        <p:grpSp>
          <p:nvGrpSpPr>
            <p:cNvPr id="250" name="Group 249">
              <a:extLst>
                <a:ext uri="{FF2B5EF4-FFF2-40B4-BE49-F238E27FC236}">
                  <a16:creationId xmlns:a16="http://schemas.microsoft.com/office/drawing/2014/main" id="{41A203AB-5084-4B85-9BAF-BDED9E44B4CB}"/>
                </a:ext>
              </a:extLst>
            </p:cNvPr>
            <p:cNvGrpSpPr/>
            <p:nvPr/>
          </p:nvGrpSpPr>
          <p:grpSpPr>
            <a:xfrm>
              <a:off x="9418501" y="4805861"/>
              <a:ext cx="1645891" cy="541090"/>
              <a:chOff x="8048625" y="2854346"/>
              <a:chExt cx="1645891" cy="541090"/>
            </a:xfrm>
          </p:grpSpPr>
          <p:sp>
            <p:nvSpPr>
              <p:cNvPr id="259" name="Rectangle 258">
                <a:extLst>
                  <a:ext uri="{FF2B5EF4-FFF2-40B4-BE49-F238E27FC236}">
                    <a16:creationId xmlns:a16="http://schemas.microsoft.com/office/drawing/2014/main" id="{95F98454-1CDF-4A63-94E8-450A582CD355}"/>
                  </a:ext>
                </a:extLst>
              </p:cNvPr>
              <p:cNvSpPr/>
              <p:nvPr/>
            </p:nvSpPr>
            <p:spPr>
              <a:xfrm>
                <a:off x="8048625" y="2895600"/>
                <a:ext cx="1618488" cy="466344"/>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0" name="TextBox 259">
                <a:extLst>
                  <a:ext uri="{FF2B5EF4-FFF2-40B4-BE49-F238E27FC236}">
                    <a16:creationId xmlns:a16="http://schemas.microsoft.com/office/drawing/2014/main" id="{4B64352F-A053-4E7C-9E5A-8294873F9C18}"/>
                  </a:ext>
                </a:extLst>
              </p:cNvPr>
              <p:cNvSpPr txBox="1"/>
              <p:nvPr/>
            </p:nvSpPr>
            <p:spPr>
              <a:xfrm>
                <a:off x="8122395" y="2854346"/>
                <a:ext cx="1476686" cy="184666"/>
              </a:xfrm>
              <a:prstGeom prst="rect">
                <a:avLst/>
              </a:prstGeom>
              <a:noFill/>
            </p:spPr>
            <p:txBody>
              <a:bodyPr wrap="none" rtlCol="0">
                <a:spAutoFit/>
              </a:bodyPr>
              <a:lstStyle/>
              <a:p>
                <a:r>
                  <a:rPr lang="en-US" sz="600" b="1" dirty="0">
                    <a:solidFill>
                      <a:srgbClr val="FF0000"/>
                    </a:solidFill>
                    <a:latin typeface="Arial Black" panose="020B0A04020102020204" pitchFamily="34" charset="0"/>
                    <a:cs typeface="Arial" panose="020B0604020202020204" pitchFamily="34" charset="0"/>
                  </a:rPr>
                  <a:t>WARRANTY VOID IF REMOVED</a:t>
                </a:r>
              </a:p>
            </p:txBody>
          </p:sp>
          <p:sp>
            <p:nvSpPr>
              <p:cNvPr id="261" name="TextBox 260">
                <a:extLst>
                  <a:ext uri="{FF2B5EF4-FFF2-40B4-BE49-F238E27FC236}">
                    <a16:creationId xmlns:a16="http://schemas.microsoft.com/office/drawing/2014/main" id="{7EA3ADD9-E454-404E-8B84-2A110EEC0339}"/>
                  </a:ext>
                </a:extLst>
              </p:cNvPr>
              <p:cNvSpPr txBox="1"/>
              <p:nvPr/>
            </p:nvSpPr>
            <p:spPr>
              <a:xfrm>
                <a:off x="8182309" y="3027443"/>
                <a:ext cx="838691" cy="307777"/>
              </a:xfrm>
              <a:prstGeom prst="rect">
                <a:avLst/>
              </a:prstGeom>
              <a:noFill/>
            </p:spPr>
            <p:txBody>
              <a:bodyPr wrap="none" rtlCol="0">
                <a:spAutoFit/>
              </a:bodyPr>
              <a:lstStyle/>
              <a:p>
                <a:r>
                  <a:rPr lang="en-US" sz="1400" b="1" dirty="0">
                    <a:solidFill>
                      <a:srgbClr val="FF0000"/>
                    </a:solidFill>
                    <a:latin typeface="CommercialScript BT" panose="03030803040807090C04" pitchFamily="66" charset="2"/>
                  </a:rPr>
                  <a:t>Williams </a:t>
                </a:r>
              </a:p>
            </p:txBody>
          </p:sp>
          <p:sp>
            <p:nvSpPr>
              <p:cNvPr id="262" name="TextBox 261">
                <a:extLst>
                  <a:ext uri="{FF2B5EF4-FFF2-40B4-BE49-F238E27FC236}">
                    <a16:creationId xmlns:a16="http://schemas.microsoft.com/office/drawing/2014/main" id="{7281F580-40CE-4DB6-A2D9-67A802EA53DD}"/>
                  </a:ext>
                </a:extLst>
              </p:cNvPr>
              <p:cNvSpPr txBox="1"/>
              <p:nvPr/>
            </p:nvSpPr>
            <p:spPr>
              <a:xfrm>
                <a:off x="8213020" y="3210770"/>
                <a:ext cx="1481496" cy="184666"/>
              </a:xfrm>
              <a:prstGeom prst="rect">
                <a:avLst/>
              </a:prstGeom>
              <a:noFill/>
            </p:spPr>
            <p:txBody>
              <a:bodyPr wrap="none" rtlCol="0">
                <a:spAutoFit/>
              </a:bodyPr>
              <a:lstStyle/>
              <a:p>
                <a:r>
                  <a:rPr lang="en-US" sz="600" b="1" dirty="0">
                    <a:solidFill>
                      <a:srgbClr val="FF0000"/>
                    </a:solidFill>
                    <a:latin typeface="Arial Black" panose="020B0A04020102020204" pitchFamily="34" charset="0"/>
                    <a:cs typeface="Arial" panose="020B0604020202020204" pitchFamily="34" charset="0"/>
                  </a:rPr>
                  <a:t>ELECTRONICS, INC.   STD. 656</a:t>
                </a:r>
              </a:p>
            </p:txBody>
          </p:sp>
          <p:sp>
            <p:nvSpPr>
              <p:cNvPr id="263" name="TextBox 262">
                <a:extLst>
                  <a:ext uri="{FF2B5EF4-FFF2-40B4-BE49-F238E27FC236}">
                    <a16:creationId xmlns:a16="http://schemas.microsoft.com/office/drawing/2014/main" id="{95DA405B-4CF2-49D5-8BD8-7E3BB80532A0}"/>
                  </a:ext>
                </a:extLst>
              </p:cNvPr>
              <p:cNvSpPr txBox="1"/>
              <p:nvPr/>
            </p:nvSpPr>
            <p:spPr>
              <a:xfrm>
                <a:off x="8825367" y="3048861"/>
                <a:ext cx="256802" cy="261610"/>
              </a:xfrm>
              <a:prstGeom prst="rect">
                <a:avLst/>
              </a:prstGeom>
              <a:noFill/>
            </p:spPr>
            <p:txBody>
              <a:bodyPr wrap="none" rtlCol="0">
                <a:spAutoFit/>
              </a:bodyPr>
              <a:lstStyle/>
              <a:p>
                <a:r>
                  <a:rPr lang="en-US" sz="1050" dirty="0">
                    <a:solidFill>
                      <a:srgbClr val="FF0000"/>
                    </a:solidFill>
                  </a:rPr>
                  <a:t>®</a:t>
                </a:r>
              </a:p>
            </p:txBody>
          </p:sp>
          <p:sp>
            <p:nvSpPr>
              <p:cNvPr id="264" name="TextBox 263">
                <a:extLst>
                  <a:ext uri="{FF2B5EF4-FFF2-40B4-BE49-F238E27FC236}">
                    <a16:creationId xmlns:a16="http://schemas.microsoft.com/office/drawing/2014/main" id="{318B08D8-1052-4654-A157-AAE03C60CE8B}"/>
                  </a:ext>
                </a:extLst>
              </p:cNvPr>
              <p:cNvSpPr txBox="1"/>
              <p:nvPr/>
            </p:nvSpPr>
            <p:spPr>
              <a:xfrm>
                <a:off x="8525234" y="2923385"/>
                <a:ext cx="627095" cy="246221"/>
              </a:xfrm>
              <a:prstGeom prst="rect">
                <a:avLst/>
              </a:prstGeom>
              <a:noFill/>
            </p:spPr>
            <p:txBody>
              <a:bodyPr wrap="none" rtlCol="0">
                <a:spAutoFit/>
              </a:bodyPr>
              <a:lstStyle/>
              <a:p>
                <a:r>
                  <a:rPr lang="en-US" sz="1000" b="1" dirty="0">
                    <a:latin typeface="Century Schoolbook" panose="02040604050505020304" pitchFamily="18" charset="0"/>
                  </a:rPr>
                  <a:t>578327</a:t>
                </a:r>
              </a:p>
            </p:txBody>
          </p:sp>
        </p:grpSp>
        <p:cxnSp>
          <p:nvCxnSpPr>
            <p:cNvPr id="251" name="Straight Connector 250">
              <a:extLst>
                <a:ext uri="{FF2B5EF4-FFF2-40B4-BE49-F238E27FC236}">
                  <a16:creationId xmlns:a16="http://schemas.microsoft.com/office/drawing/2014/main" id="{47580D6A-C4AB-4A2C-B65C-42EA4CBE2596}"/>
                </a:ext>
              </a:extLst>
            </p:cNvPr>
            <p:cNvCxnSpPr>
              <a:cxnSpLocks/>
            </p:cNvCxnSpPr>
            <p:nvPr/>
          </p:nvCxnSpPr>
          <p:spPr>
            <a:xfrm flipH="1">
              <a:off x="11051275" y="5306112"/>
              <a:ext cx="327344" cy="0"/>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52" name="Straight Connector 251">
              <a:extLst>
                <a:ext uri="{FF2B5EF4-FFF2-40B4-BE49-F238E27FC236}">
                  <a16:creationId xmlns:a16="http://schemas.microsoft.com/office/drawing/2014/main" id="{D8A32BFC-4CF9-463D-843E-8C351B48055A}"/>
                </a:ext>
              </a:extLst>
            </p:cNvPr>
            <p:cNvCxnSpPr/>
            <p:nvPr/>
          </p:nvCxnSpPr>
          <p:spPr>
            <a:xfrm>
              <a:off x="11032227" y="5321060"/>
              <a:ext cx="0" cy="310101"/>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a:extLst>
                <a:ext uri="{FF2B5EF4-FFF2-40B4-BE49-F238E27FC236}">
                  <a16:creationId xmlns:a16="http://schemas.microsoft.com/office/drawing/2014/main" id="{958AC95D-F9C1-4B2D-B4FC-62CE017A503E}"/>
                </a:ext>
              </a:extLst>
            </p:cNvPr>
            <p:cNvCxnSpPr>
              <a:cxnSpLocks/>
            </p:cNvCxnSpPr>
            <p:nvPr/>
          </p:nvCxnSpPr>
          <p:spPr>
            <a:xfrm flipH="1">
              <a:off x="11046513" y="4845860"/>
              <a:ext cx="327344" cy="0"/>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a:extLst>
                <a:ext uri="{FF2B5EF4-FFF2-40B4-BE49-F238E27FC236}">
                  <a16:creationId xmlns:a16="http://schemas.microsoft.com/office/drawing/2014/main" id="{E256DF0B-A87F-41DB-B92D-D3672D5CF70E}"/>
                </a:ext>
              </a:extLst>
            </p:cNvPr>
            <p:cNvCxnSpPr/>
            <p:nvPr/>
          </p:nvCxnSpPr>
          <p:spPr>
            <a:xfrm>
              <a:off x="11029846" y="4525721"/>
              <a:ext cx="0" cy="310101"/>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55" name="Straight Connector 254">
              <a:extLst>
                <a:ext uri="{FF2B5EF4-FFF2-40B4-BE49-F238E27FC236}">
                  <a16:creationId xmlns:a16="http://schemas.microsoft.com/office/drawing/2014/main" id="{C5AC7F93-DACA-42C5-9D8F-D3E1F04F5840}"/>
                </a:ext>
              </a:extLst>
            </p:cNvPr>
            <p:cNvCxnSpPr>
              <a:cxnSpLocks/>
            </p:cNvCxnSpPr>
            <p:nvPr/>
          </p:nvCxnSpPr>
          <p:spPr>
            <a:xfrm flipH="1">
              <a:off x="9071132" y="4847408"/>
              <a:ext cx="327344" cy="0"/>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56" name="Straight Connector 255">
              <a:extLst>
                <a:ext uri="{FF2B5EF4-FFF2-40B4-BE49-F238E27FC236}">
                  <a16:creationId xmlns:a16="http://schemas.microsoft.com/office/drawing/2014/main" id="{9E100361-CF8E-4C8C-9D72-3F4BF4840B12}"/>
                </a:ext>
              </a:extLst>
            </p:cNvPr>
            <p:cNvCxnSpPr>
              <a:cxnSpLocks/>
            </p:cNvCxnSpPr>
            <p:nvPr/>
          </p:nvCxnSpPr>
          <p:spPr>
            <a:xfrm flipH="1">
              <a:off x="9073513" y="5307813"/>
              <a:ext cx="327344" cy="0"/>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a:extLst>
                <a:ext uri="{FF2B5EF4-FFF2-40B4-BE49-F238E27FC236}">
                  <a16:creationId xmlns:a16="http://schemas.microsoft.com/office/drawing/2014/main" id="{DC44072F-B5E2-40FC-BB56-A1CDAE93A9E1}"/>
                </a:ext>
              </a:extLst>
            </p:cNvPr>
            <p:cNvCxnSpPr/>
            <p:nvPr/>
          </p:nvCxnSpPr>
          <p:spPr>
            <a:xfrm>
              <a:off x="9418501" y="5319370"/>
              <a:ext cx="0" cy="310101"/>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58" name="Straight Connector 257">
              <a:extLst>
                <a:ext uri="{FF2B5EF4-FFF2-40B4-BE49-F238E27FC236}">
                  <a16:creationId xmlns:a16="http://schemas.microsoft.com/office/drawing/2014/main" id="{F1444682-88D8-41F4-99F6-C0B752F3215E}"/>
                </a:ext>
              </a:extLst>
            </p:cNvPr>
            <p:cNvCxnSpPr/>
            <p:nvPr/>
          </p:nvCxnSpPr>
          <p:spPr>
            <a:xfrm>
              <a:off x="9418501" y="4525721"/>
              <a:ext cx="0" cy="310101"/>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pic>
        <p:nvPicPr>
          <p:cNvPr id="59" name="Picture 58">
            <a:extLst>
              <a:ext uri="{FF2B5EF4-FFF2-40B4-BE49-F238E27FC236}">
                <a16:creationId xmlns:a16="http://schemas.microsoft.com/office/drawing/2014/main" id="{9BBA5E36-868C-4F6F-82B9-B4D70FD54A8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39047" y="6036727"/>
            <a:ext cx="207895" cy="211284"/>
          </a:xfrm>
          <a:prstGeom prst="rect">
            <a:avLst/>
          </a:prstGeom>
        </p:spPr>
      </p:pic>
      <p:grpSp>
        <p:nvGrpSpPr>
          <p:cNvPr id="269" name="Group 268">
            <a:extLst>
              <a:ext uri="{FF2B5EF4-FFF2-40B4-BE49-F238E27FC236}">
                <a16:creationId xmlns:a16="http://schemas.microsoft.com/office/drawing/2014/main" id="{C457E775-32D6-4895-939A-EB9136F78A38}"/>
              </a:ext>
            </a:extLst>
          </p:cNvPr>
          <p:cNvGrpSpPr/>
          <p:nvPr/>
        </p:nvGrpSpPr>
        <p:grpSpPr>
          <a:xfrm>
            <a:off x="6159199" y="5475672"/>
            <a:ext cx="2501258" cy="1122109"/>
            <a:chOff x="5635304" y="5253612"/>
            <a:chExt cx="2501258" cy="1122109"/>
          </a:xfrm>
        </p:grpSpPr>
        <p:sp>
          <p:nvSpPr>
            <p:cNvPr id="270" name="Rectangle 269">
              <a:extLst>
                <a:ext uri="{FF2B5EF4-FFF2-40B4-BE49-F238E27FC236}">
                  <a16:creationId xmlns:a16="http://schemas.microsoft.com/office/drawing/2014/main" id="{389BC9F1-54EE-43B8-80A4-6355860593CB}"/>
                </a:ext>
              </a:extLst>
            </p:cNvPr>
            <p:cNvSpPr/>
            <p:nvPr/>
          </p:nvSpPr>
          <p:spPr>
            <a:xfrm>
              <a:off x="5976937" y="5581650"/>
              <a:ext cx="1819656" cy="4663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1" name="Picture 270">
              <a:extLst>
                <a:ext uri="{FF2B5EF4-FFF2-40B4-BE49-F238E27FC236}">
                  <a16:creationId xmlns:a16="http://schemas.microsoft.com/office/drawing/2014/main" id="{4B570819-A7EC-4021-83AB-64A6E6CB3D9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22996" y="5650366"/>
              <a:ext cx="337652" cy="343157"/>
            </a:xfrm>
            <a:prstGeom prst="rect">
              <a:avLst/>
            </a:prstGeom>
          </p:spPr>
        </p:pic>
        <p:sp>
          <p:nvSpPr>
            <p:cNvPr id="272" name="TextBox 271">
              <a:extLst>
                <a:ext uri="{FF2B5EF4-FFF2-40B4-BE49-F238E27FC236}">
                  <a16:creationId xmlns:a16="http://schemas.microsoft.com/office/drawing/2014/main" id="{210EF8F9-55B7-4472-AFE4-C880E03C525D}"/>
                </a:ext>
              </a:extLst>
            </p:cNvPr>
            <p:cNvSpPr txBox="1"/>
            <p:nvPr/>
          </p:nvSpPr>
          <p:spPr>
            <a:xfrm>
              <a:off x="6191822" y="5795855"/>
              <a:ext cx="235962" cy="169277"/>
            </a:xfrm>
            <a:prstGeom prst="rect">
              <a:avLst/>
            </a:prstGeom>
            <a:noFill/>
          </p:spPr>
          <p:txBody>
            <a:bodyPr wrap="none" rtlCol="0">
              <a:spAutoFit/>
            </a:bodyPr>
            <a:lstStyle/>
            <a:p>
              <a:r>
                <a:rPr lang="en-US" sz="500" b="1" dirty="0">
                  <a:solidFill>
                    <a:schemeClr val="bg1"/>
                  </a:solidFill>
                  <a:latin typeface="Arial Black" panose="020B0A04020102020204" pitchFamily="34" charset="0"/>
                  <a:cs typeface="Arial" panose="020B0604020202020204" pitchFamily="34" charset="0"/>
                </a:rPr>
                <a:t>®</a:t>
              </a:r>
            </a:p>
          </p:txBody>
        </p:sp>
        <p:sp>
          <p:nvSpPr>
            <p:cNvPr id="273" name="TextBox 272">
              <a:extLst>
                <a:ext uri="{FF2B5EF4-FFF2-40B4-BE49-F238E27FC236}">
                  <a16:creationId xmlns:a16="http://schemas.microsoft.com/office/drawing/2014/main" id="{FE82B9C4-B995-4439-8EAA-1BB6E1764719}"/>
                </a:ext>
              </a:extLst>
            </p:cNvPr>
            <p:cNvSpPr txBox="1"/>
            <p:nvPr/>
          </p:nvSpPr>
          <p:spPr>
            <a:xfrm>
              <a:off x="6265038" y="5740217"/>
              <a:ext cx="814647" cy="307777"/>
            </a:xfrm>
            <a:prstGeom prst="rect">
              <a:avLst/>
            </a:prstGeom>
            <a:noFill/>
          </p:spPr>
          <p:txBody>
            <a:bodyPr wrap="none" rtlCol="0">
              <a:spAutoFit/>
            </a:bodyPr>
            <a:lstStyle/>
            <a:p>
              <a:r>
                <a:rPr lang="en-US" sz="1400" dirty="0">
                  <a:solidFill>
                    <a:srgbClr val="041C57"/>
                  </a:solidFill>
                  <a:latin typeface="CommercialScript BT" panose="03030803040807090C04" pitchFamily="66" charset="2"/>
                </a:rPr>
                <a:t>Williams</a:t>
              </a:r>
            </a:p>
          </p:txBody>
        </p:sp>
        <p:sp>
          <p:nvSpPr>
            <p:cNvPr id="274" name="TextBox 273">
              <a:extLst>
                <a:ext uri="{FF2B5EF4-FFF2-40B4-BE49-F238E27FC236}">
                  <a16:creationId xmlns:a16="http://schemas.microsoft.com/office/drawing/2014/main" id="{3C26FECF-B54A-4286-A168-9EE770216022}"/>
                </a:ext>
              </a:extLst>
            </p:cNvPr>
            <p:cNvSpPr txBox="1"/>
            <p:nvPr/>
          </p:nvSpPr>
          <p:spPr>
            <a:xfrm>
              <a:off x="6944982" y="5827156"/>
              <a:ext cx="885179" cy="169277"/>
            </a:xfrm>
            <a:prstGeom prst="rect">
              <a:avLst/>
            </a:prstGeom>
            <a:noFill/>
          </p:spPr>
          <p:txBody>
            <a:bodyPr wrap="none" rtlCol="0">
              <a:spAutoFit/>
            </a:bodyPr>
            <a:lstStyle/>
            <a:p>
              <a:r>
                <a:rPr lang="en-US" sz="500" b="1" dirty="0">
                  <a:solidFill>
                    <a:srgbClr val="041C57"/>
                  </a:solidFill>
                  <a:latin typeface="Arial Black" panose="020B0A04020102020204" pitchFamily="34" charset="0"/>
                </a:rPr>
                <a:t>ELECTRONICS, INC.</a:t>
              </a:r>
            </a:p>
          </p:txBody>
        </p:sp>
        <p:sp>
          <p:nvSpPr>
            <p:cNvPr id="275" name="TextBox 274">
              <a:extLst>
                <a:ext uri="{FF2B5EF4-FFF2-40B4-BE49-F238E27FC236}">
                  <a16:creationId xmlns:a16="http://schemas.microsoft.com/office/drawing/2014/main" id="{4A463371-9954-49ED-8DB6-DE083D978833}"/>
                </a:ext>
              </a:extLst>
            </p:cNvPr>
            <p:cNvSpPr txBox="1"/>
            <p:nvPr/>
          </p:nvSpPr>
          <p:spPr>
            <a:xfrm>
              <a:off x="6883865" y="5768298"/>
              <a:ext cx="235962" cy="169277"/>
            </a:xfrm>
            <a:prstGeom prst="rect">
              <a:avLst/>
            </a:prstGeom>
            <a:noFill/>
          </p:spPr>
          <p:txBody>
            <a:bodyPr wrap="none" rtlCol="0">
              <a:spAutoFit/>
            </a:bodyPr>
            <a:lstStyle/>
            <a:p>
              <a:r>
                <a:rPr lang="en-US" sz="500" b="1" dirty="0">
                  <a:solidFill>
                    <a:srgbClr val="041C57"/>
                  </a:solidFill>
                  <a:latin typeface="Arial Black" panose="020B0A04020102020204" pitchFamily="34" charset="0"/>
                  <a:cs typeface="Arial" panose="020B0604020202020204" pitchFamily="34" charset="0"/>
                </a:rPr>
                <a:t>®</a:t>
              </a:r>
            </a:p>
          </p:txBody>
        </p:sp>
        <p:sp>
          <p:nvSpPr>
            <p:cNvPr id="276" name="TextBox 275">
              <a:extLst>
                <a:ext uri="{FF2B5EF4-FFF2-40B4-BE49-F238E27FC236}">
                  <a16:creationId xmlns:a16="http://schemas.microsoft.com/office/drawing/2014/main" id="{0FC9FEB5-10F6-4A15-B40D-C73EFA77D2E8}"/>
                </a:ext>
              </a:extLst>
            </p:cNvPr>
            <p:cNvSpPr txBox="1"/>
            <p:nvPr/>
          </p:nvSpPr>
          <p:spPr>
            <a:xfrm>
              <a:off x="7359094" y="5911794"/>
              <a:ext cx="452368" cy="153888"/>
            </a:xfrm>
            <a:prstGeom prst="rect">
              <a:avLst/>
            </a:prstGeom>
            <a:noFill/>
          </p:spPr>
          <p:txBody>
            <a:bodyPr wrap="none" rtlCol="0">
              <a:spAutoFit/>
            </a:bodyPr>
            <a:lstStyle/>
            <a:p>
              <a:r>
                <a:rPr lang="en-US" sz="400" b="1" dirty="0">
                  <a:solidFill>
                    <a:srgbClr val="041C57"/>
                  </a:solidFill>
                  <a:latin typeface="Arial Black" panose="020B0A04020102020204" pitchFamily="34" charset="0"/>
                </a:rPr>
                <a:t>STD.  739</a:t>
              </a:r>
            </a:p>
          </p:txBody>
        </p:sp>
        <p:sp>
          <p:nvSpPr>
            <p:cNvPr id="277" name="TextBox 276">
              <a:extLst>
                <a:ext uri="{FF2B5EF4-FFF2-40B4-BE49-F238E27FC236}">
                  <a16:creationId xmlns:a16="http://schemas.microsoft.com/office/drawing/2014/main" id="{CDC00077-FB4C-4A90-AEBF-A555CB374F0D}"/>
                </a:ext>
              </a:extLst>
            </p:cNvPr>
            <p:cNvSpPr txBox="1"/>
            <p:nvPr/>
          </p:nvSpPr>
          <p:spPr>
            <a:xfrm>
              <a:off x="6322990" y="5541939"/>
              <a:ext cx="896399" cy="338554"/>
            </a:xfrm>
            <a:prstGeom prst="rect">
              <a:avLst/>
            </a:prstGeom>
            <a:noFill/>
          </p:spPr>
          <p:txBody>
            <a:bodyPr wrap="none" rtlCol="0">
              <a:spAutoFit/>
            </a:bodyPr>
            <a:lstStyle/>
            <a:p>
              <a:r>
                <a:rPr lang="en-US" sz="1600" b="1" dirty="0">
                  <a:latin typeface="Century Schoolbook" panose="02040604050505020304" pitchFamily="18" charset="0"/>
                </a:rPr>
                <a:t>578327</a:t>
              </a:r>
            </a:p>
          </p:txBody>
        </p:sp>
        <p:cxnSp>
          <p:nvCxnSpPr>
            <p:cNvPr id="278" name="Straight Connector 277">
              <a:extLst>
                <a:ext uri="{FF2B5EF4-FFF2-40B4-BE49-F238E27FC236}">
                  <a16:creationId xmlns:a16="http://schemas.microsoft.com/office/drawing/2014/main" id="{0C2014B7-CAB2-490F-9320-40FC17539829}"/>
                </a:ext>
              </a:extLst>
            </p:cNvPr>
            <p:cNvCxnSpPr/>
            <p:nvPr/>
          </p:nvCxnSpPr>
          <p:spPr>
            <a:xfrm>
              <a:off x="7796593" y="6065620"/>
              <a:ext cx="0" cy="310101"/>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79" name="Straight Connector 278">
              <a:extLst>
                <a:ext uri="{FF2B5EF4-FFF2-40B4-BE49-F238E27FC236}">
                  <a16:creationId xmlns:a16="http://schemas.microsoft.com/office/drawing/2014/main" id="{892FA1A9-0323-46B6-A903-D9865B9D969F}"/>
                </a:ext>
              </a:extLst>
            </p:cNvPr>
            <p:cNvCxnSpPr/>
            <p:nvPr/>
          </p:nvCxnSpPr>
          <p:spPr>
            <a:xfrm>
              <a:off x="7796593" y="5258375"/>
              <a:ext cx="0" cy="310101"/>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80" name="Straight Connector 279">
              <a:extLst>
                <a:ext uri="{FF2B5EF4-FFF2-40B4-BE49-F238E27FC236}">
                  <a16:creationId xmlns:a16="http://schemas.microsoft.com/office/drawing/2014/main" id="{6EF5D0AC-EB9A-4DF0-942C-BA7CEA16B915}"/>
                </a:ext>
              </a:extLst>
            </p:cNvPr>
            <p:cNvCxnSpPr>
              <a:cxnSpLocks/>
            </p:cNvCxnSpPr>
            <p:nvPr/>
          </p:nvCxnSpPr>
          <p:spPr>
            <a:xfrm flipH="1">
              <a:off x="7809218" y="5579949"/>
              <a:ext cx="327344" cy="0"/>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81" name="Straight Connector 280">
              <a:extLst>
                <a:ext uri="{FF2B5EF4-FFF2-40B4-BE49-F238E27FC236}">
                  <a16:creationId xmlns:a16="http://schemas.microsoft.com/office/drawing/2014/main" id="{7AEFD4B7-7168-4AF9-B073-29A3131EC177}"/>
                </a:ext>
              </a:extLst>
            </p:cNvPr>
            <p:cNvCxnSpPr>
              <a:cxnSpLocks/>
            </p:cNvCxnSpPr>
            <p:nvPr/>
          </p:nvCxnSpPr>
          <p:spPr>
            <a:xfrm flipH="1">
              <a:off x="7809218" y="6050668"/>
              <a:ext cx="327344" cy="0"/>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82" name="Straight Connector 281">
              <a:extLst>
                <a:ext uri="{FF2B5EF4-FFF2-40B4-BE49-F238E27FC236}">
                  <a16:creationId xmlns:a16="http://schemas.microsoft.com/office/drawing/2014/main" id="{B0C1A2A0-EDFF-4DBE-B2E3-9FC2EC5AF359}"/>
                </a:ext>
              </a:extLst>
            </p:cNvPr>
            <p:cNvCxnSpPr>
              <a:cxnSpLocks/>
            </p:cNvCxnSpPr>
            <p:nvPr/>
          </p:nvCxnSpPr>
          <p:spPr>
            <a:xfrm flipH="1">
              <a:off x="5635304" y="5579567"/>
              <a:ext cx="327344" cy="0"/>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a:extLst>
                <a:ext uri="{FF2B5EF4-FFF2-40B4-BE49-F238E27FC236}">
                  <a16:creationId xmlns:a16="http://schemas.microsoft.com/office/drawing/2014/main" id="{2B256AB0-2842-4680-ADD4-703FE87DB517}"/>
                </a:ext>
              </a:extLst>
            </p:cNvPr>
            <p:cNvCxnSpPr>
              <a:cxnSpLocks/>
            </p:cNvCxnSpPr>
            <p:nvPr/>
          </p:nvCxnSpPr>
          <p:spPr>
            <a:xfrm flipH="1">
              <a:off x="5635304" y="6050286"/>
              <a:ext cx="327344" cy="0"/>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84" name="Straight Connector 283">
              <a:extLst>
                <a:ext uri="{FF2B5EF4-FFF2-40B4-BE49-F238E27FC236}">
                  <a16:creationId xmlns:a16="http://schemas.microsoft.com/office/drawing/2014/main" id="{C6B87DCB-E227-46FC-84FC-E49723CF6416}"/>
                </a:ext>
              </a:extLst>
            </p:cNvPr>
            <p:cNvCxnSpPr/>
            <p:nvPr/>
          </p:nvCxnSpPr>
          <p:spPr>
            <a:xfrm>
              <a:off x="5976937" y="6060857"/>
              <a:ext cx="0" cy="310101"/>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85" name="Straight Connector 284">
              <a:extLst>
                <a:ext uri="{FF2B5EF4-FFF2-40B4-BE49-F238E27FC236}">
                  <a16:creationId xmlns:a16="http://schemas.microsoft.com/office/drawing/2014/main" id="{B5E74395-2C73-49E4-82F1-294530A46D71}"/>
                </a:ext>
              </a:extLst>
            </p:cNvPr>
            <p:cNvCxnSpPr/>
            <p:nvPr/>
          </p:nvCxnSpPr>
          <p:spPr>
            <a:xfrm>
              <a:off x="5976937" y="5253612"/>
              <a:ext cx="0" cy="310101"/>
            </a:xfrm>
            <a:prstGeom prst="line">
              <a:avLst/>
            </a:prstGeom>
            <a:ln w="63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181013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548</TotalTime>
  <Words>470</Words>
  <Application>Microsoft Office PowerPoint</Application>
  <PresentationFormat>Widescreen</PresentationFormat>
  <Paragraphs>164</Paragraphs>
  <Slides>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vt:i4>
      </vt:variant>
    </vt:vector>
  </HeadingPairs>
  <TitlesOfParts>
    <vt:vector size="12" baseType="lpstr">
      <vt:lpstr>Arial</vt:lpstr>
      <vt:lpstr>Arial Black</vt:lpstr>
      <vt:lpstr>Brother Deluxe 1350 Font</vt:lpstr>
      <vt:lpstr>Calibri</vt:lpstr>
      <vt:lpstr>Calibri Light</vt:lpstr>
      <vt:lpstr>Century Gothic</vt:lpstr>
      <vt:lpstr>Century Schoolbook</vt:lpstr>
      <vt:lpstr>CommercialScript BT</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2018-11-11T05:19:33Z</cp:lastPrinted>
  <dcterms:created xsi:type="dcterms:W3CDTF">2018-08-13T02:59:26Z</dcterms:created>
  <dcterms:modified xsi:type="dcterms:W3CDTF">2019-01-27T17:18:15Z</dcterms:modified>
</cp:coreProperties>
</file>